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3" r:id="rId1"/>
  </p:sldMasterIdLst>
  <p:notesMasterIdLst>
    <p:notesMasterId r:id="rId13"/>
  </p:notesMasterIdLst>
  <p:handoutMasterIdLst>
    <p:handoutMasterId r:id="rId14"/>
  </p:handoutMasterIdLst>
  <p:sldIdLst>
    <p:sldId id="283" r:id="rId2"/>
    <p:sldId id="302" r:id="rId3"/>
    <p:sldId id="379" r:id="rId4"/>
    <p:sldId id="377" r:id="rId5"/>
    <p:sldId id="359" r:id="rId6"/>
    <p:sldId id="378" r:id="rId7"/>
    <p:sldId id="380" r:id="rId8"/>
    <p:sldId id="381" r:id="rId9"/>
    <p:sldId id="375" r:id="rId10"/>
    <p:sldId id="367" r:id="rId11"/>
    <p:sldId id="294" r:id="rId12"/>
  </p:sldIdLst>
  <p:sldSz cx="9144000" cy="6858000" type="screen4x3"/>
  <p:notesSz cx="9296400" cy="6858000"/>
  <p:defaultTextStyle>
    <a:defPPr>
      <a:defRPr lang="fr-CA"/>
    </a:defPPr>
    <a:lvl1pPr algn="l" rtl="0" eaLnBrk="0" fontAlgn="base" hangingPunct="0">
      <a:spcBef>
        <a:spcPct val="0"/>
      </a:spcBef>
      <a:spcAft>
        <a:spcPct val="0"/>
      </a:spcAft>
      <a:defRPr sz="2400" kern="1200">
        <a:solidFill>
          <a:schemeClr val="tx1"/>
        </a:solidFill>
        <a:latin typeface="Tahoma" pitchFamily="34" charset="0"/>
        <a:ea typeface="+mn-ea"/>
        <a:cs typeface="Arial" charset="0"/>
      </a:defRPr>
    </a:lvl1pPr>
    <a:lvl2pPr marL="457200" algn="l" rtl="0" eaLnBrk="0" fontAlgn="base" hangingPunct="0">
      <a:spcBef>
        <a:spcPct val="0"/>
      </a:spcBef>
      <a:spcAft>
        <a:spcPct val="0"/>
      </a:spcAft>
      <a:defRPr sz="2400" kern="1200">
        <a:solidFill>
          <a:schemeClr val="tx1"/>
        </a:solidFill>
        <a:latin typeface="Tahoma" pitchFamily="34" charset="0"/>
        <a:ea typeface="+mn-ea"/>
        <a:cs typeface="Arial" charset="0"/>
      </a:defRPr>
    </a:lvl2pPr>
    <a:lvl3pPr marL="914400" algn="l" rtl="0" eaLnBrk="0" fontAlgn="base" hangingPunct="0">
      <a:spcBef>
        <a:spcPct val="0"/>
      </a:spcBef>
      <a:spcAft>
        <a:spcPct val="0"/>
      </a:spcAft>
      <a:defRPr sz="2400" kern="1200">
        <a:solidFill>
          <a:schemeClr val="tx1"/>
        </a:solidFill>
        <a:latin typeface="Tahoma" pitchFamily="34" charset="0"/>
        <a:ea typeface="+mn-ea"/>
        <a:cs typeface="Arial" charset="0"/>
      </a:defRPr>
    </a:lvl3pPr>
    <a:lvl4pPr marL="1371600" algn="l" rtl="0" eaLnBrk="0" fontAlgn="base" hangingPunct="0">
      <a:spcBef>
        <a:spcPct val="0"/>
      </a:spcBef>
      <a:spcAft>
        <a:spcPct val="0"/>
      </a:spcAft>
      <a:defRPr sz="2400" kern="1200">
        <a:solidFill>
          <a:schemeClr val="tx1"/>
        </a:solidFill>
        <a:latin typeface="Tahoma" pitchFamily="34" charset="0"/>
        <a:ea typeface="+mn-ea"/>
        <a:cs typeface="Arial" charset="0"/>
      </a:defRPr>
    </a:lvl4pPr>
    <a:lvl5pPr marL="1828800" algn="l" rtl="0" eaLnBrk="0" fontAlgn="base" hangingPunct="0">
      <a:spcBef>
        <a:spcPct val="0"/>
      </a:spcBef>
      <a:spcAft>
        <a:spcPct val="0"/>
      </a:spcAft>
      <a:defRPr sz="2400" kern="1200">
        <a:solidFill>
          <a:schemeClr val="tx1"/>
        </a:solidFill>
        <a:latin typeface="Tahoma" pitchFamily="34" charset="0"/>
        <a:ea typeface="+mn-ea"/>
        <a:cs typeface="Arial" charset="0"/>
      </a:defRPr>
    </a:lvl5pPr>
    <a:lvl6pPr marL="2286000" algn="l" defTabSz="914400" rtl="0" eaLnBrk="1" latinLnBrk="0" hangingPunct="1">
      <a:defRPr sz="2400" kern="1200">
        <a:solidFill>
          <a:schemeClr val="tx1"/>
        </a:solidFill>
        <a:latin typeface="Tahoma" pitchFamily="34" charset="0"/>
        <a:ea typeface="+mn-ea"/>
        <a:cs typeface="Arial" charset="0"/>
      </a:defRPr>
    </a:lvl6pPr>
    <a:lvl7pPr marL="2743200" algn="l" defTabSz="914400" rtl="0" eaLnBrk="1" latinLnBrk="0" hangingPunct="1">
      <a:defRPr sz="2400" kern="1200">
        <a:solidFill>
          <a:schemeClr val="tx1"/>
        </a:solidFill>
        <a:latin typeface="Tahoma" pitchFamily="34" charset="0"/>
        <a:ea typeface="+mn-ea"/>
        <a:cs typeface="Arial" charset="0"/>
      </a:defRPr>
    </a:lvl7pPr>
    <a:lvl8pPr marL="3200400" algn="l" defTabSz="914400" rtl="0" eaLnBrk="1" latinLnBrk="0" hangingPunct="1">
      <a:defRPr sz="2400" kern="1200">
        <a:solidFill>
          <a:schemeClr val="tx1"/>
        </a:solidFill>
        <a:latin typeface="Tahoma" pitchFamily="34" charset="0"/>
        <a:ea typeface="+mn-ea"/>
        <a:cs typeface="Arial" charset="0"/>
      </a:defRPr>
    </a:lvl8pPr>
    <a:lvl9pPr marL="3657600" algn="l" defTabSz="914400" rtl="0" eaLnBrk="1" latinLnBrk="0" hangingPunct="1">
      <a:defRPr sz="2400" kern="1200">
        <a:solidFill>
          <a:schemeClr val="tx1"/>
        </a:solidFill>
        <a:latin typeface="Tahoma" pitchFamily="34" charset="0"/>
        <a:ea typeface="+mn-ea"/>
        <a:cs typeface="Arial" charset="0"/>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 uri="{2D200454-40CA-4A62-9FC3-DE9A4176ACB9}">
      <p15:notesGuideLst xmlns="" xmlns:p15="http://schemas.microsoft.com/office/powerpoint/2012/main">
        <p15:guide id="1" orient="horz" pos="2160" userDrawn="1">
          <p15:clr>
            <a:srgbClr val="A4A3A4"/>
          </p15:clr>
        </p15:guide>
        <p15:guide id="2" pos="2928"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CC"/>
    <a:srgbClr val="C91103"/>
    <a:srgbClr val="CC6600"/>
    <a:srgbClr val="CC9900"/>
    <a:srgbClr val="33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606" autoAdjust="0"/>
    <p:restoredTop sz="90962" autoAdjust="0"/>
  </p:normalViewPr>
  <p:slideViewPr>
    <p:cSldViewPr>
      <p:cViewPr varScale="1">
        <p:scale>
          <a:sx n="97" d="100"/>
          <a:sy n="97" d="100"/>
        </p:scale>
        <p:origin x="-426"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93" d="100"/>
          <a:sy n="93" d="100"/>
        </p:scale>
        <p:origin x="1776" y="82"/>
      </p:cViewPr>
      <p:guideLst>
        <p:guide orient="horz" pos="2160"/>
        <p:guide pos="2928"/>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3298" name="Rectangle 2"/>
          <p:cNvSpPr>
            <a:spLocks noGrp="1" noChangeArrowheads="1"/>
          </p:cNvSpPr>
          <p:nvPr>
            <p:ph type="hdr" sz="quarter"/>
          </p:nvPr>
        </p:nvSpPr>
        <p:spPr bwMode="auto">
          <a:xfrm>
            <a:off x="0" y="0"/>
            <a:ext cx="4027859"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299" name="Rectangle 3"/>
          <p:cNvSpPr>
            <a:spLocks noGrp="1" noChangeArrowheads="1"/>
          </p:cNvSpPr>
          <p:nvPr>
            <p:ph type="dt" sz="quarter" idx="1"/>
          </p:nvPr>
        </p:nvSpPr>
        <p:spPr bwMode="auto">
          <a:xfrm>
            <a:off x="5265373" y="0"/>
            <a:ext cx="4029442"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cs typeface="+mn-cs"/>
              </a:defRPr>
            </a:lvl1pPr>
          </a:lstStyle>
          <a:p>
            <a:pPr>
              <a:defRPr/>
            </a:pPr>
            <a:endParaRPr lang="fr-CA"/>
          </a:p>
        </p:txBody>
      </p:sp>
      <p:sp>
        <p:nvSpPr>
          <p:cNvPr id="183300" name="Rectangle 4"/>
          <p:cNvSpPr>
            <a:spLocks noGrp="1" noChangeArrowheads="1"/>
          </p:cNvSpPr>
          <p:nvPr>
            <p:ph type="ftr" sz="quarter" idx="2"/>
          </p:nvPr>
        </p:nvSpPr>
        <p:spPr bwMode="auto">
          <a:xfrm>
            <a:off x="0" y="6515100"/>
            <a:ext cx="4027859"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cs typeface="+mn-cs"/>
              </a:defRPr>
            </a:lvl1pPr>
          </a:lstStyle>
          <a:p>
            <a:pPr>
              <a:defRPr/>
            </a:pPr>
            <a:endParaRPr lang="fr-CA"/>
          </a:p>
        </p:txBody>
      </p:sp>
      <p:sp>
        <p:nvSpPr>
          <p:cNvPr id="183301" name="Rectangle 5"/>
          <p:cNvSpPr>
            <a:spLocks noGrp="1" noChangeArrowheads="1"/>
          </p:cNvSpPr>
          <p:nvPr>
            <p:ph type="sldNum" sz="quarter" idx="3"/>
          </p:nvPr>
        </p:nvSpPr>
        <p:spPr bwMode="auto">
          <a:xfrm>
            <a:off x="5265373" y="6515100"/>
            <a:ext cx="4029442" cy="341313"/>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atin typeface="Times New Roman" pitchFamily="18" charset="0"/>
              </a:defRPr>
            </a:lvl1pPr>
          </a:lstStyle>
          <a:p>
            <a:pPr>
              <a:defRPr/>
            </a:pPr>
            <a:fld id="{94164601-6281-47D0-921F-0F42C8F89E2C}" type="slidenum">
              <a:rPr lang="fr-CA" altLang="fr-FR"/>
              <a:pPr>
                <a:defRPr/>
              </a:pPr>
              <a:t>‹#›</a:t>
            </a:fld>
            <a:endParaRPr lang="fr-CA" altLang="fr-FR"/>
          </a:p>
        </p:txBody>
      </p:sp>
    </p:spTree>
    <p:extLst>
      <p:ext uri="{BB962C8B-B14F-4D97-AF65-F5344CB8AC3E}">
        <p14:creationId xmlns:p14="http://schemas.microsoft.com/office/powerpoint/2010/main" val="25011298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0"/>
            <a:ext cx="4027859"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cs typeface="+mn-cs"/>
              </a:defRPr>
            </a:lvl1pPr>
          </a:lstStyle>
          <a:p>
            <a:pPr>
              <a:defRPr/>
            </a:pPr>
            <a:endParaRPr lang="fr-CA"/>
          </a:p>
        </p:txBody>
      </p:sp>
      <p:sp>
        <p:nvSpPr>
          <p:cNvPr id="6147" name="Rectangle 3"/>
          <p:cNvSpPr>
            <a:spLocks noGrp="1" noChangeArrowheads="1"/>
          </p:cNvSpPr>
          <p:nvPr>
            <p:ph type="dt" idx="1"/>
          </p:nvPr>
        </p:nvSpPr>
        <p:spPr bwMode="auto">
          <a:xfrm>
            <a:off x="5268542" y="0"/>
            <a:ext cx="4027859" cy="3429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cs typeface="+mn-cs"/>
              </a:defRPr>
            </a:lvl1pPr>
          </a:lstStyle>
          <a:p>
            <a:pPr>
              <a:defRPr/>
            </a:pPr>
            <a:endParaRPr lang="fr-CA"/>
          </a:p>
        </p:txBody>
      </p:sp>
      <p:sp>
        <p:nvSpPr>
          <p:cNvPr id="37892" name="Rectangle 4"/>
          <p:cNvSpPr>
            <a:spLocks noGrp="1" noRot="1" noChangeAspect="1" noChangeArrowheads="1" noTextEdit="1"/>
          </p:cNvSpPr>
          <p:nvPr>
            <p:ph type="sldImg" idx="2"/>
          </p:nvPr>
        </p:nvSpPr>
        <p:spPr bwMode="auto">
          <a:xfrm>
            <a:off x="2933700" y="514350"/>
            <a:ext cx="3430588" cy="25717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6149" name="Rectangle 5"/>
          <p:cNvSpPr>
            <a:spLocks noGrp="1" noChangeArrowheads="1"/>
          </p:cNvSpPr>
          <p:nvPr>
            <p:ph type="body" sz="quarter" idx="3"/>
          </p:nvPr>
        </p:nvSpPr>
        <p:spPr bwMode="auto">
          <a:xfrm>
            <a:off x="1239098" y="3257550"/>
            <a:ext cx="6818205" cy="30861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CA" noProof="0"/>
              <a:t>Cliquez pour modifier les styles du texte du masque</a:t>
            </a:r>
          </a:p>
          <a:p>
            <a:pPr lvl="1"/>
            <a:r>
              <a:rPr lang="fr-CA" noProof="0"/>
              <a:t>Deuxième niveau</a:t>
            </a:r>
          </a:p>
          <a:p>
            <a:pPr lvl="2"/>
            <a:r>
              <a:rPr lang="fr-CA" noProof="0"/>
              <a:t>Troisième niveau</a:t>
            </a:r>
          </a:p>
          <a:p>
            <a:pPr lvl="3"/>
            <a:r>
              <a:rPr lang="fr-CA" noProof="0"/>
              <a:t>Quatrième niveau</a:t>
            </a:r>
          </a:p>
          <a:p>
            <a:pPr lvl="4"/>
            <a:r>
              <a:rPr lang="fr-CA" noProof="0"/>
              <a:t>Cinquième niveau</a:t>
            </a:r>
          </a:p>
        </p:txBody>
      </p:sp>
      <p:sp>
        <p:nvSpPr>
          <p:cNvPr id="6150" name="Rectangle 6"/>
          <p:cNvSpPr>
            <a:spLocks noGrp="1" noChangeArrowheads="1"/>
          </p:cNvSpPr>
          <p:nvPr>
            <p:ph type="ftr" sz="quarter" idx="4"/>
          </p:nvPr>
        </p:nvSpPr>
        <p:spPr bwMode="auto">
          <a:xfrm>
            <a:off x="0" y="6515100"/>
            <a:ext cx="4027859"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cs typeface="+mn-cs"/>
              </a:defRPr>
            </a:lvl1pPr>
          </a:lstStyle>
          <a:p>
            <a:pPr>
              <a:defRPr/>
            </a:pPr>
            <a:endParaRPr lang="fr-CA"/>
          </a:p>
        </p:txBody>
      </p:sp>
      <p:sp>
        <p:nvSpPr>
          <p:cNvPr id="6151" name="Rectangle 7"/>
          <p:cNvSpPr>
            <a:spLocks noGrp="1" noChangeArrowheads="1"/>
          </p:cNvSpPr>
          <p:nvPr>
            <p:ph type="sldNum" sz="quarter" idx="5"/>
          </p:nvPr>
        </p:nvSpPr>
        <p:spPr bwMode="auto">
          <a:xfrm>
            <a:off x="5268542" y="6515100"/>
            <a:ext cx="4027859" cy="3429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AE4E70F-697E-4098-ACB2-62C4FAF0F957}" type="slidenum">
              <a:rPr lang="fr-CA" altLang="fr-FR"/>
              <a:pPr>
                <a:defRPr/>
              </a:pPr>
              <a:t>‹#›</a:t>
            </a:fld>
            <a:endParaRPr lang="fr-CA" altLang="fr-FR"/>
          </a:p>
        </p:txBody>
      </p:sp>
    </p:spTree>
    <p:extLst>
      <p:ext uri="{BB962C8B-B14F-4D97-AF65-F5344CB8AC3E}">
        <p14:creationId xmlns:p14="http://schemas.microsoft.com/office/powerpoint/2010/main" val="184455312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Espace réservé de l'image des diapositives 1"/>
          <p:cNvSpPr>
            <a:spLocks noGrp="1" noRot="1" noChangeAspect="1" noTextEdit="1"/>
          </p:cNvSpPr>
          <p:nvPr>
            <p:ph type="sldImg"/>
          </p:nvPr>
        </p:nvSpPr>
        <p:spPr>
          <a:xfrm>
            <a:off x="3105150" y="857250"/>
            <a:ext cx="3086100" cy="2314575"/>
          </a:xfrm>
          <a:ln/>
        </p:spPr>
      </p:sp>
      <p:sp>
        <p:nvSpPr>
          <p:cNvPr id="38915" name="Espace réservé des commentaires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8916" name="Espace réservé du numéro de diapositive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itchFamily="18" charset="0"/>
              </a:defRPr>
            </a:lvl1pPr>
            <a:lvl2pPr marL="742950" indent="-285750">
              <a:spcBef>
                <a:spcPct val="30000"/>
              </a:spcBef>
              <a:defRPr sz="1200">
                <a:solidFill>
                  <a:schemeClr val="tx1"/>
                </a:solidFill>
                <a:latin typeface="Times New Roman" pitchFamily="18" charset="0"/>
              </a:defRPr>
            </a:lvl2pPr>
            <a:lvl3pPr marL="1143000" indent="-228600">
              <a:spcBef>
                <a:spcPct val="30000"/>
              </a:spcBef>
              <a:defRPr sz="1200">
                <a:solidFill>
                  <a:schemeClr val="tx1"/>
                </a:solidFill>
                <a:latin typeface="Times New Roman" pitchFamily="18" charset="0"/>
              </a:defRPr>
            </a:lvl3pPr>
            <a:lvl4pPr marL="1600200" indent="-228600">
              <a:spcBef>
                <a:spcPct val="30000"/>
              </a:spcBef>
              <a:defRPr sz="1200">
                <a:solidFill>
                  <a:schemeClr val="tx1"/>
                </a:solidFill>
                <a:latin typeface="Times New Roman" pitchFamily="18" charset="0"/>
              </a:defRPr>
            </a:lvl4pPr>
            <a:lvl5pPr marL="2057400" indent="-228600">
              <a:spcBef>
                <a:spcPct val="30000"/>
              </a:spcBef>
              <a:defRPr sz="1200">
                <a:solidFill>
                  <a:schemeClr val="tx1"/>
                </a:solidFill>
                <a:latin typeface="Times New Roman" pitchFamily="18" charset="0"/>
              </a:defRPr>
            </a:lvl5pPr>
            <a:lvl6pPr marL="2514600" indent="-228600" eaLnBrk="0" fontAlgn="base" hangingPunct="0">
              <a:spcBef>
                <a:spcPct val="30000"/>
              </a:spcBef>
              <a:spcAft>
                <a:spcPct val="0"/>
              </a:spcAft>
              <a:defRPr sz="1200">
                <a:solidFill>
                  <a:schemeClr val="tx1"/>
                </a:solidFill>
                <a:latin typeface="Times New Roman" pitchFamily="18" charset="0"/>
              </a:defRPr>
            </a:lvl6pPr>
            <a:lvl7pPr marL="2971800" indent="-228600" eaLnBrk="0" fontAlgn="base" hangingPunct="0">
              <a:spcBef>
                <a:spcPct val="30000"/>
              </a:spcBef>
              <a:spcAft>
                <a:spcPct val="0"/>
              </a:spcAft>
              <a:defRPr sz="1200">
                <a:solidFill>
                  <a:schemeClr val="tx1"/>
                </a:solidFill>
                <a:latin typeface="Times New Roman" pitchFamily="18" charset="0"/>
              </a:defRPr>
            </a:lvl7pPr>
            <a:lvl8pPr marL="3429000" indent="-228600" eaLnBrk="0" fontAlgn="base" hangingPunct="0">
              <a:spcBef>
                <a:spcPct val="30000"/>
              </a:spcBef>
              <a:spcAft>
                <a:spcPct val="0"/>
              </a:spcAft>
              <a:defRPr sz="1200">
                <a:solidFill>
                  <a:schemeClr val="tx1"/>
                </a:solidFill>
                <a:latin typeface="Times New Roman" pitchFamily="18" charset="0"/>
              </a:defRPr>
            </a:lvl8pPr>
            <a:lvl9pPr marL="3886200" indent="-228600" eaLnBrk="0" fontAlgn="base" hangingPunct="0">
              <a:spcBef>
                <a:spcPct val="30000"/>
              </a:spcBef>
              <a:spcAft>
                <a:spcPct val="0"/>
              </a:spcAft>
              <a:defRPr sz="1200">
                <a:solidFill>
                  <a:schemeClr val="tx1"/>
                </a:solidFill>
                <a:latin typeface="Times New Roman" pitchFamily="18" charset="0"/>
              </a:defRPr>
            </a:lvl9pPr>
          </a:lstStyle>
          <a:p>
            <a:pPr>
              <a:spcBef>
                <a:spcPct val="0"/>
              </a:spcBef>
            </a:pPr>
            <a:fld id="{91861CFD-ECC4-4857-B9A2-9B12CBA1AF94}" type="slidenum">
              <a:rPr lang="fr-CA" altLang="fr-FR">
                <a:latin typeface="Tahoma" pitchFamily="34" charset="0"/>
              </a:rPr>
              <a:pPr>
                <a:spcBef>
                  <a:spcPct val="0"/>
                </a:spcBef>
              </a:pPr>
              <a:t>1</a:t>
            </a:fld>
            <a:endParaRPr lang="fr-CA" altLang="fr-FR" dirty="0">
              <a:latin typeface="Tahoma"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DAE4E70F-697E-4098-ACB2-62C4FAF0F957}" type="slidenum">
              <a:rPr lang="fr-CA" altLang="fr-FR" smtClean="0"/>
              <a:pPr>
                <a:defRPr/>
              </a:pPr>
              <a:t>2</a:t>
            </a:fld>
            <a:endParaRPr lang="fr-CA" altLang="fr-FR" dirty="0"/>
          </a:p>
        </p:txBody>
      </p:sp>
    </p:spTree>
    <p:extLst>
      <p:ext uri="{BB962C8B-B14F-4D97-AF65-F5344CB8AC3E}">
        <p14:creationId xmlns:p14="http://schemas.microsoft.com/office/powerpoint/2010/main" val="167193653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en-US" sz="1200" kern="1200" dirty="0">
              <a:solidFill>
                <a:schemeClr val="tx1"/>
              </a:solidFill>
              <a:effectLst/>
              <a:latin typeface="Times New Roman" pitchFamily="18" charset="0"/>
              <a:ea typeface="+mn-ea"/>
              <a:cs typeface="+mn-cs"/>
            </a:endParaRPr>
          </a:p>
        </p:txBody>
      </p:sp>
      <p:sp>
        <p:nvSpPr>
          <p:cNvPr id="4" name="Espace réservé du numéro de diapositive 3"/>
          <p:cNvSpPr>
            <a:spLocks noGrp="1"/>
          </p:cNvSpPr>
          <p:nvPr>
            <p:ph type="sldNum" sz="quarter" idx="10"/>
          </p:nvPr>
        </p:nvSpPr>
        <p:spPr/>
        <p:txBody>
          <a:bodyPr/>
          <a:lstStyle/>
          <a:p>
            <a:pPr>
              <a:defRPr/>
            </a:pPr>
            <a:fld id="{DAE4E70F-697E-4098-ACB2-62C4FAF0F957}" type="slidenum">
              <a:rPr lang="fr-CA" altLang="fr-FR" smtClean="0"/>
              <a:pPr>
                <a:defRPr/>
              </a:pPr>
              <a:t>5</a:t>
            </a:fld>
            <a:endParaRPr lang="fr-CA" altLang="fr-FR"/>
          </a:p>
        </p:txBody>
      </p:sp>
    </p:spTree>
    <p:extLst>
      <p:ext uri="{BB962C8B-B14F-4D97-AF65-F5344CB8AC3E}">
        <p14:creationId xmlns:p14="http://schemas.microsoft.com/office/powerpoint/2010/main" val="1867091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lstStyle/>
          <a:p>
            <a:endParaRPr lang="fr-CA" dirty="0"/>
          </a:p>
        </p:txBody>
      </p:sp>
      <p:sp>
        <p:nvSpPr>
          <p:cNvPr id="4" name="Espace réservé du numéro de diapositive 3"/>
          <p:cNvSpPr>
            <a:spLocks noGrp="1"/>
          </p:cNvSpPr>
          <p:nvPr>
            <p:ph type="sldNum" sz="quarter" idx="10"/>
          </p:nvPr>
        </p:nvSpPr>
        <p:spPr/>
        <p:txBody>
          <a:bodyPr/>
          <a:lstStyle/>
          <a:p>
            <a:pPr>
              <a:defRPr/>
            </a:pPr>
            <a:fld id="{DAE4E70F-697E-4098-ACB2-62C4FAF0F957}" type="slidenum">
              <a:rPr lang="fr-CA" altLang="fr-FR" smtClean="0"/>
              <a:pPr>
                <a:defRPr/>
              </a:pPr>
              <a:t>10</a:t>
            </a:fld>
            <a:endParaRPr lang="fr-CA" altLang="fr-FR"/>
          </a:p>
        </p:txBody>
      </p:sp>
    </p:spTree>
    <p:extLst>
      <p:ext uri="{BB962C8B-B14F-4D97-AF65-F5344CB8AC3E}">
        <p14:creationId xmlns:p14="http://schemas.microsoft.com/office/powerpoint/2010/main" val="31484314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ln/>
        </p:spPr>
      </p:sp>
      <p:sp>
        <p:nvSpPr>
          <p:cNvPr id="59395"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59396"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FF4930DE-639F-4E09-B60E-1526BEB056CC}" type="slidenum">
              <a:rPr lang="fr-CA" altLang="fr-FR" sz="1200"/>
              <a:pPr/>
              <a:t>11</a:t>
            </a:fld>
            <a:endParaRPr lang="fr-CA" altLang="fr-FR" sz="120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4" name="Rectangle 3"/>
          <p:cNvSpPr/>
          <p:nvPr userDrawn="1"/>
        </p:nvSpPr>
        <p:spPr>
          <a:xfrm>
            <a:off x="839788" y="3648075"/>
            <a:ext cx="7835900" cy="1279525"/>
          </a:xfrm>
          <a:prstGeom prst="rect">
            <a:avLst/>
          </a:prstGeom>
          <a:no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p>
        </p:txBody>
      </p:sp>
      <p:sp>
        <p:nvSpPr>
          <p:cNvPr id="8" name="Titre 7"/>
          <p:cNvSpPr>
            <a:spLocks noGrp="1"/>
          </p:cNvSpPr>
          <p:nvPr>
            <p:ph type="ctrTitle"/>
          </p:nvPr>
        </p:nvSpPr>
        <p:spPr>
          <a:xfrm>
            <a:off x="840161" y="3648074"/>
            <a:ext cx="7836294" cy="1228726"/>
          </a:xfrm>
        </p:spPr>
        <p:txBody>
          <a:bodyPr anchor="t"/>
          <a:lstStyle>
            <a:lvl1pPr algn="r">
              <a:defRPr sz="3200">
                <a:solidFill>
                  <a:schemeClr val="tx1"/>
                </a:solidFill>
              </a:defRPr>
            </a:lvl1pPr>
          </a:lstStyle>
          <a:p>
            <a:r>
              <a:rPr lang="fr-FR"/>
              <a:t>Modifiez le style du titre</a:t>
            </a:r>
            <a:endParaRPr lang="en-US"/>
          </a:p>
        </p:txBody>
      </p:sp>
      <p:sp>
        <p:nvSpPr>
          <p:cNvPr id="9" name="Sous-titre 8"/>
          <p:cNvSpPr>
            <a:spLocks noGrp="1"/>
          </p:cNvSpPr>
          <p:nvPr>
            <p:ph type="subTitle" idx="1"/>
          </p:nvPr>
        </p:nvSpPr>
        <p:spPr>
          <a:xfrm>
            <a:off x="840160" y="5034508"/>
            <a:ext cx="7836295" cy="685800"/>
          </a:xfrm>
          <a:ln>
            <a:noFill/>
          </a:ln>
        </p:spPr>
        <p:txBody>
          <a:bodyPr/>
          <a:lstStyle>
            <a:lvl1pPr marL="0" indent="0" algn="r">
              <a:buNone/>
              <a:defRPr sz="2000">
                <a:solidFill>
                  <a:schemeClr val="bg2">
                    <a:lumMod val="25000"/>
                  </a:schemeClr>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fr-FR" dirty="0"/>
              <a:t>Modifiez le style des sous-titres du masque</a:t>
            </a:r>
            <a:endParaRPr lang="en-US" dirty="0"/>
          </a:p>
        </p:txBody>
      </p:sp>
      <p:sp>
        <p:nvSpPr>
          <p:cNvPr id="5" name="Espace réservé de la date 27"/>
          <p:cNvSpPr>
            <a:spLocks noGrp="1"/>
          </p:cNvSpPr>
          <p:nvPr>
            <p:ph type="dt" sz="half" idx="10"/>
          </p:nvPr>
        </p:nvSpPr>
        <p:spPr>
          <a:xfrm>
            <a:off x="6400800" y="6354763"/>
            <a:ext cx="2286000" cy="366712"/>
          </a:xfrm>
        </p:spPr>
        <p:txBody>
          <a:bodyPr/>
          <a:lstStyle>
            <a:lvl1pPr>
              <a:defRPr sz="1400"/>
            </a:lvl1pPr>
          </a:lstStyle>
          <a:p>
            <a:pPr>
              <a:defRPr/>
            </a:pPr>
            <a:endParaRPr lang="fr-FR"/>
          </a:p>
        </p:txBody>
      </p:sp>
    </p:spTree>
    <p:extLst>
      <p:ext uri="{BB962C8B-B14F-4D97-AF65-F5344CB8AC3E}">
        <p14:creationId xmlns:p14="http://schemas.microsoft.com/office/powerpoint/2010/main" val="33203728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sz="4000" b="1">
                <a:effectLst/>
              </a:defRPr>
            </a:lvl1pPr>
          </a:lstStyle>
          <a:p>
            <a:r>
              <a:rPr lang="fr-FR" dirty="0"/>
              <a:t>Modifiez le style du titre</a:t>
            </a:r>
            <a:endParaRPr lang="en-US" dirty="0"/>
          </a:p>
        </p:txBody>
      </p:sp>
      <p:sp>
        <p:nvSpPr>
          <p:cNvPr id="8" name="Espace réservé du contenu 7"/>
          <p:cNvSpPr>
            <a:spLocks noGrp="1"/>
          </p:cNvSpPr>
          <p:nvPr>
            <p:ph sz="quarter" idx="1"/>
          </p:nvPr>
        </p:nvSpPr>
        <p:spPr>
          <a:xfrm>
            <a:off x="457200" y="1268760"/>
            <a:ext cx="8229600" cy="4888200"/>
          </a:xfrm>
        </p:spPr>
        <p:txBody>
          <a:bodyPr/>
          <a:lstStyle>
            <a:lvl1pPr marL="361950" indent="-361950">
              <a:buSzPct val="110000"/>
              <a:defRPr/>
            </a:lvl1pPr>
            <a:lvl2pPr marL="628650" indent="-354013">
              <a:buSzPct val="110000"/>
              <a:defRPr sz="3200"/>
            </a:lvl2pPr>
            <a:lvl3pPr marL="895350" indent="-301625">
              <a:buSzPct val="110000"/>
              <a:defRPr sz="2800"/>
            </a:lvl3pPr>
            <a:lvl4pPr marL="1162050" indent="-293688">
              <a:buSzPct val="110000"/>
              <a:defRPr sz="2400"/>
            </a:lvl4pPr>
            <a:lvl5pPr marL="1438275" indent="-295275">
              <a:buSzPct val="110000"/>
              <a:defRPr sz="2000"/>
            </a:lvl5pPr>
          </a:lstStyle>
          <a:p>
            <a:pPr lvl="0"/>
            <a:r>
              <a:rPr lang="fr-FR" dirty="0"/>
              <a:t>Modifiez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endParaRPr lang="en-US" dirty="0"/>
          </a:p>
        </p:txBody>
      </p:sp>
      <p:sp>
        <p:nvSpPr>
          <p:cNvPr id="4" name="Espace réservé de la date 13"/>
          <p:cNvSpPr>
            <a:spLocks noGrp="1"/>
          </p:cNvSpPr>
          <p:nvPr>
            <p:ph type="dt" sz="half" idx="10"/>
          </p:nvPr>
        </p:nvSpPr>
        <p:spPr/>
        <p:txBody>
          <a:bodyPr/>
          <a:lstStyle>
            <a:lvl1pPr>
              <a:defRPr/>
            </a:lvl1pPr>
          </a:lstStyle>
          <a:p>
            <a:pPr>
              <a:defRPr/>
            </a:pPr>
            <a:endParaRPr lang="fr-FR"/>
          </a:p>
        </p:txBody>
      </p:sp>
      <p:sp>
        <p:nvSpPr>
          <p:cNvPr id="5" name="Espace réservé du numéro de diapositive 22"/>
          <p:cNvSpPr>
            <a:spLocks noGrp="1"/>
          </p:cNvSpPr>
          <p:nvPr>
            <p:ph type="sldNum" sz="quarter" idx="11"/>
          </p:nvPr>
        </p:nvSpPr>
        <p:spPr>
          <a:xfrm>
            <a:off x="8629650" y="6353175"/>
            <a:ext cx="514350" cy="385763"/>
          </a:xfrm>
        </p:spPr>
        <p:txBody>
          <a:bodyPr/>
          <a:lstStyle>
            <a:lvl1pPr>
              <a:defRPr smtClean="0"/>
            </a:lvl1pPr>
          </a:lstStyle>
          <a:p>
            <a:pPr>
              <a:defRPr/>
            </a:pPr>
            <a:fld id="{A6281582-CF13-4328-AE52-164E8406DB8F}" type="slidenum">
              <a:rPr lang="fr-FR" altLang="fr-FR"/>
              <a:pPr>
                <a:defRPr/>
              </a:pPr>
              <a:t>‹#›</a:t>
            </a:fld>
            <a:endParaRPr lang="fr-FR" altLang="fr-FR"/>
          </a:p>
        </p:txBody>
      </p:sp>
    </p:spTree>
    <p:extLst>
      <p:ext uri="{BB962C8B-B14F-4D97-AF65-F5344CB8AC3E}">
        <p14:creationId xmlns:p14="http://schemas.microsoft.com/office/powerpoint/2010/main" val="304017565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Espace réservé du titre 21"/>
          <p:cNvSpPr>
            <a:spLocks noGrp="1"/>
          </p:cNvSpPr>
          <p:nvPr>
            <p:ph type="title"/>
          </p:nvPr>
        </p:nvSpPr>
        <p:spPr bwMode="auto">
          <a:xfrm>
            <a:off x="457200" y="152400"/>
            <a:ext cx="8229600" cy="684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fr-FR" altLang="fr-FR" dirty="0"/>
              <a:t>Modifiez le style du titre</a:t>
            </a:r>
            <a:endParaRPr lang="en-US" altLang="fr-FR" dirty="0"/>
          </a:p>
        </p:txBody>
      </p:sp>
      <p:sp>
        <p:nvSpPr>
          <p:cNvPr id="1027" name="Espace réservé du texte 12"/>
          <p:cNvSpPr>
            <a:spLocks noGrp="1"/>
          </p:cNvSpPr>
          <p:nvPr>
            <p:ph type="body" idx="1"/>
          </p:nvPr>
        </p:nvSpPr>
        <p:spPr bwMode="auto">
          <a:xfrm>
            <a:off x="457200" y="1268413"/>
            <a:ext cx="8229600" cy="4968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fr-FR" altLang="fr-FR"/>
              <a:t>Modifiez les styles du texte du masque</a:t>
            </a:r>
          </a:p>
          <a:p>
            <a:pPr lvl="1"/>
            <a:r>
              <a:rPr lang="fr-FR" altLang="fr-FR"/>
              <a:t>Deuxième niveau</a:t>
            </a:r>
          </a:p>
          <a:p>
            <a:pPr lvl="2"/>
            <a:r>
              <a:rPr lang="fr-FR" altLang="fr-FR"/>
              <a:t>Troisième niveau</a:t>
            </a:r>
          </a:p>
          <a:p>
            <a:pPr lvl="3"/>
            <a:r>
              <a:rPr lang="fr-FR" altLang="fr-FR"/>
              <a:t>Quatrième niveau</a:t>
            </a:r>
          </a:p>
          <a:p>
            <a:pPr lvl="4"/>
            <a:r>
              <a:rPr lang="fr-FR" altLang="fr-FR"/>
              <a:t>Cinquième niveau</a:t>
            </a:r>
            <a:endParaRPr lang="en-US" altLang="fr-FR"/>
          </a:p>
        </p:txBody>
      </p:sp>
      <p:sp>
        <p:nvSpPr>
          <p:cNvPr id="14" name="Espace réservé de la date 13"/>
          <p:cNvSpPr>
            <a:spLocks noGrp="1"/>
          </p:cNvSpPr>
          <p:nvPr>
            <p:ph type="dt" sz="half" idx="2"/>
          </p:nvPr>
        </p:nvSpPr>
        <p:spPr>
          <a:xfrm>
            <a:off x="585788" y="6353175"/>
            <a:ext cx="2289175" cy="365125"/>
          </a:xfrm>
          <a:prstGeom prst="rect">
            <a:avLst/>
          </a:prstGeom>
        </p:spPr>
        <p:txBody>
          <a:bodyPr vert="horz"/>
          <a:lstStyle>
            <a:lvl1pPr algn="l" eaLnBrk="1" latinLnBrk="0" hangingPunct="1">
              <a:defRPr kumimoji="0" sz="1400">
                <a:solidFill>
                  <a:schemeClr val="tx2"/>
                </a:solidFill>
                <a:cs typeface="+mn-cs"/>
              </a:defRPr>
            </a:lvl1pPr>
          </a:lstStyle>
          <a:p>
            <a:pPr>
              <a:defRPr/>
            </a:pPr>
            <a:endParaRPr lang="fr-FR"/>
          </a:p>
        </p:txBody>
      </p:sp>
      <p:sp>
        <p:nvSpPr>
          <p:cNvPr id="3" name="Espace réservé du pied de page 2"/>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400">
                <a:solidFill>
                  <a:schemeClr val="tx2"/>
                </a:solidFill>
                <a:cs typeface="+mn-cs"/>
              </a:defRPr>
            </a:lvl1pPr>
          </a:lstStyle>
          <a:p>
            <a:pPr>
              <a:defRPr/>
            </a:pPr>
            <a:endParaRPr lang="fr-FR"/>
          </a:p>
        </p:txBody>
      </p:sp>
      <p:sp>
        <p:nvSpPr>
          <p:cNvPr id="23" name="Espace réservé du numéro de diapositive 22"/>
          <p:cNvSpPr>
            <a:spLocks noGrp="1"/>
          </p:cNvSpPr>
          <p:nvPr>
            <p:ph type="sldNum" sz="quarter" idx="4"/>
          </p:nvPr>
        </p:nvSpPr>
        <p:spPr>
          <a:xfrm>
            <a:off x="8629650" y="6469063"/>
            <a:ext cx="514350" cy="269875"/>
          </a:xfrm>
          <a:prstGeom prst="rect">
            <a:avLst/>
          </a:prstGeom>
        </p:spPr>
        <p:txBody>
          <a:bodyPr vert="horz" wrap="square" lIns="91440" tIns="45720" rIns="91440" bIns="45720" numCol="1" anchor="t" anchorCtr="0" compatLnSpc="1">
            <a:prstTxWarp prst="textNoShape">
              <a:avLst/>
            </a:prstTxWarp>
          </a:bodyPr>
          <a:lstStyle>
            <a:lvl1pPr algn="ctr" eaLnBrk="1" hangingPunct="1">
              <a:defRPr sz="1400" smtClean="0">
                <a:solidFill>
                  <a:srgbClr val="0033CC"/>
                </a:solidFill>
                <a:latin typeface="Arial" charset="0"/>
              </a:defRPr>
            </a:lvl1pPr>
          </a:lstStyle>
          <a:p>
            <a:pPr>
              <a:defRPr/>
            </a:pPr>
            <a:fld id="{72234017-407F-42B7-9DEE-7B59F45BBA7E}" type="slidenum">
              <a:rPr lang="fr-FR" altLang="fr-FR"/>
              <a:pPr>
                <a:defRPr/>
              </a:pPr>
              <a:t>‹#›</a:t>
            </a:fld>
            <a:endParaRPr lang="fr-FR" altLang="fr-FR"/>
          </a:p>
        </p:txBody>
      </p:sp>
      <p:sp>
        <p:nvSpPr>
          <p:cNvPr id="1031" name="Connecteur droit 27"/>
          <p:cNvSpPr>
            <a:spLocks noChangeShapeType="1"/>
          </p:cNvSpPr>
          <p:nvPr/>
        </p:nvSpPr>
        <p:spPr bwMode="auto">
          <a:xfrm>
            <a:off x="457200" y="6353175"/>
            <a:ext cx="8229600" cy="0"/>
          </a:xfrm>
          <a:prstGeom prst="line">
            <a:avLst/>
          </a:prstGeom>
          <a:noFill/>
          <a:ln w="19050" algn="ctr">
            <a:solidFill>
              <a:srgbClr val="0033CC"/>
            </a:solidFill>
            <a:prstDash val="solid"/>
            <a:round/>
            <a:headEnd/>
            <a:tailEnd/>
          </a:ln>
          <a:extLst>
            <a:ext uri="{909E8E84-426E-40DD-AFC4-6F175D3DCCD1}">
              <a14:hiddenFill xmlns:a14="http://schemas.microsoft.com/office/drawing/2010/main">
                <a:noFill/>
              </a14:hiddenFill>
            </a:ext>
          </a:extLst>
        </p:spPr>
        <p:txBody>
          <a:bodyPr/>
          <a:lstStyle/>
          <a:p>
            <a:pPr eaLnBrk="1" hangingPunct="1">
              <a:defRPr/>
            </a:pPr>
            <a:endParaRPr lang="en-US">
              <a:ln>
                <a:solidFill>
                  <a:schemeClr val="tx1"/>
                </a:solidFill>
                <a:prstDash val="solid"/>
              </a:ln>
            </a:endParaRPr>
          </a:p>
        </p:txBody>
      </p:sp>
      <p:sp>
        <p:nvSpPr>
          <p:cNvPr id="1032" name="Connecteur droit 28"/>
          <p:cNvSpPr>
            <a:spLocks noChangeShapeType="1"/>
          </p:cNvSpPr>
          <p:nvPr userDrawn="1"/>
        </p:nvSpPr>
        <p:spPr bwMode="auto">
          <a:xfrm>
            <a:off x="457200" y="11255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a:p>
        </p:txBody>
      </p:sp>
      <p:pic>
        <p:nvPicPr>
          <p:cNvPr id="1033" name="Picture 25" descr="Adaptech logo blue"/>
          <p:cNvPicPr>
            <a:picLocks noChangeAspect="1" noChangeArrowheads="1"/>
          </p:cNvPicPr>
          <p:nvPr userDrawn="1"/>
        </p:nvPicPr>
        <p:blipFill>
          <a:blip r:embed="rId4">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69850" y="6388100"/>
            <a:ext cx="301625" cy="334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14" r:id="rId1"/>
    <p:sldLayoutId id="2147483815" r:id="rId2"/>
  </p:sldLayoutIdLst>
  <p:hf hdr="0" ftr="0" dt="0"/>
  <p:txStyles>
    <p:titleStyle>
      <a:lvl1pPr algn="ctr" rtl="0" eaLnBrk="0" fontAlgn="base" hangingPunct="0">
        <a:spcBef>
          <a:spcPct val="0"/>
        </a:spcBef>
        <a:spcAft>
          <a:spcPct val="0"/>
        </a:spcAft>
        <a:defRPr sz="4000" b="1" kern="1200">
          <a:solidFill>
            <a:srgbClr val="0033CC"/>
          </a:solidFill>
          <a:effectLst>
            <a:outerShdw blurRad="38100" dist="38100" dir="2700000" algn="tl">
              <a:srgbClr val="000000">
                <a:alpha val="43137"/>
              </a:srgbClr>
            </a:outerShdw>
          </a:effectLst>
          <a:latin typeface="Arial" panose="020B0604020202020204" pitchFamily="34" charset="0"/>
          <a:ea typeface="+mj-ea"/>
          <a:cs typeface="Arial" panose="020B0604020202020204" pitchFamily="34" charset="0"/>
        </a:defRPr>
      </a:lvl1pPr>
      <a:lvl2pPr algn="ctr" rtl="0" eaLnBrk="0" fontAlgn="base" hangingPunct="0">
        <a:spcBef>
          <a:spcPct val="0"/>
        </a:spcBef>
        <a:spcAft>
          <a:spcPct val="0"/>
        </a:spcAft>
        <a:defRPr sz="4000" b="1">
          <a:solidFill>
            <a:srgbClr val="0033CC"/>
          </a:solidFill>
          <a:latin typeface="Arial" charset="0"/>
          <a:cs typeface="Arial" charset="0"/>
        </a:defRPr>
      </a:lvl2pPr>
      <a:lvl3pPr algn="ctr" rtl="0" eaLnBrk="0" fontAlgn="base" hangingPunct="0">
        <a:spcBef>
          <a:spcPct val="0"/>
        </a:spcBef>
        <a:spcAft>
          <a:spcPct val="0"/>
        </a:spcAft>
        <a:defRPr sz="4000" b="1">
          <a:solidFill>
            <a:srgbClr val="0033CC"/>
          </a:solidFill>
          <a:latin typeface="Arial" charset="0"/>
          <a:cs typeface="Arial" charset="0"/>
        </a:defRPr>
      </a:lvl3pPr>
      <a:lvl4pPr algn="ctr" rtl="0" eaLnBrk="0" fontAlgn="base" hangingPunct="0">
        <a:spcBef>
          <a:spcPct val="0"/>
        </a:spcBef>
        <a:spcAft>
          <a:spcPct val="0"/>
        </a:spcAft>
        <a:defRPr sz="4000" b="1">
          <a:solidFill>
            <a:srgbClr val="0033CC"/>
          </a:solidFill>
          <a:latin typeface="Arial" charset="0"/>
          <a:cs typeface="Arial" charset="0"/>
        </a:defRPr>
      </a:lvl4pPr>
      <a:lvl5pPr algn="ctr" rtl="0" eaLnBrk="0" fontAlgn="base" hangingPunct="0">
        <a:spcBef>
          <a:spcPct val="0"/>
        </a:spcBef>
        <a:spcAft>
          <a:spcPct val="0"/>
        </a:spcAft>
        <a:defRPr sz="4000" b="1">
          <a:solidFill>
            <a:srgbClr val="0033CC"/>
          </a:solidFill>
          <a:latin typeface="Arial" charset="0"/>
          <a:cs typeface="Arial" charset="0"/>
        </a:defRPr>
      </a:lvl5pPr>
      <a:lvl6pPr marL="457200" algn="l" rtl="0" fontAlgn="base">
        <a:spcBef>
          <a:spcPct val="0"/>
        </a:spcBef>
        <a:spcAft>
          <a:spcPct val="0"/>
        </a:spcAft>
        <a:defRPr sz="3200">
          <a:solidFill>
            <a:schemeClr val="tx2"/>
          </a:solidFill>
          <a:latin typeface="Bookman Old Style" pitchFamily="18" charset="0"/>
        </a:defRPr>
      </a:lvl6pPr>
      <a:lvl7pPr marL="914400" algn="l" rtl="0" fontAlgn="base">
        <a:spcBef>
          <a:spcPct val="0"/>
        </a:spcBef>
        <a:spcAft>
          <a:spcPct val="0"/>
        </a:spcAft>
        <a:defRPr sz="3200">
          <a:solidFill>
            <a:schemeClr val="tx2"/>
          </a:solidFill>
          <a:latin typeface="Bookman Old Style" pitchFamily="18" charset="0"/>
        </a:defRPr>
      </a:lvl7pPr>
      <a:lvl8pPr marL="1371600" algn="l" rtl="0" fontAlgn="base">
        <a:spcBef>
          <a:spcPct val="0"/>
        </a:spcBef>
        <a:spcAft>
          <a:spcPct val="0"/>
        </a:spcAft>
        <a:defRPr sz="3200">
          <a:solidFill>
            <a:schemeClr val="tx2"/>
          </a:solidFill>
          <a:latin typeface="Bookman Old Style" pitchFamily="18" charset="0"/>
        </a:defRPr>
      </a:lvl8pPr>
      <a:lvl9pPr marL="1828800" algn="l" rtl="0" fontAlgn="base">
        <a:spcBef>
          <a:spcPct val="0"/>
        </a:spcBef>
        <a:spcAft>
          <a:spcPct val="0"/>
        </a:spcAft>
        <a:defRPr sz="3200">
          <a:solidFill>
            <a:schemeClr val="tx2"/>
          </a:solidFill>
          <a:latin typeface="Bookman Old Style" pitchFamily="18" charset="0"/>
        </a:defRPr>
      </a:lvl9pPr>
    </p:titleStyle>
    <p:bodyStyle>
      <a:lvl1pPr marL="357188" indent="-357188" algn="l" rtl="0" eaLnBrk="0" fontAlgn="base" hangingPunct="0">
        <a:spcBef>
          <a:spcPts val="600"/>
        </a:spcBef>
        <a:spcAft>
          <a:spcPct val="0"/>
        </a:spcAft>
        <a:buClr>
          <a:srgbClr val="0033CC"/>
        </a:buClr>
        <a:buSzPct val="110000"/>
        <a:buFont typeface="Arial" charset="0"/>
        <a:buChar char="•"/>
        <a:defRPr sz="3600" kern="1200">
          <a:solidFill>
            <a:srgbClr val="072C62"/>
          </a:solidFill>
          <a:latin typeface="Arial" panose="020B0604020202020204" pitchFamily="34" charset="0"/>
          <a:ea typeface="+mn-ea"/>
          <a:cs typeface="Arial" panose="020B0604020202020204" pitchFamily="34" charset="0"/>
        </a:defRPr>
      </a:lvl1pPr>
      <a:lvl2pPr marL="622300" indent="-347663" algn="l" rtl="0" eaLnBrk="0" fontAlgn="base" hangingPunct="0">
        <a:spcBef>
          <a:spcPts val="500"/>
        </a:spcBef>
        <a:spcAft>
          <a:spcPct val="0"/>
        </a:spcAft>
        <a:buClr>
          <a:srgbClr val="0033CC"/>
        </a:buClr>
        <a:buSzPct val="110000"/>
        <a:buFont typeface="Arial" charset="0"/>
        <a:buChar char="•"/>
        <a:defRPr sz="3400" kern="1200">
          <a:solidFill>
            <a:srgbClr val="072C62"/>
          </a:solidFill>
          <a:latin typeface="Arial" panose="020B0604020202020204" pitchFamily="34" charset="0"/>
          <a:ea typeface="+mn-ea"/>
          <a:cs typeface="Arial" panose="020B0604020202020204" pitchFamily="34" charset="0"/>
        </a:defRPr>
      </a:lvl2pPr>
      <a:lvl3pPr marL="901700" indent="-307975" algn="l" rtl="0" eaLnBrk="0" fontAlgn="base" hangingPunct="0">
        <a:spcBef>
          <a:spcPts val="500"/>
        </a:spcBef>
        <a:spcAft>
          <a:spcPct val="0"/>
        </a:spcAft>
        <a:buClr>
          <a:srgbClr val="0033CC"/>
        </a:buClr>
        <a:buSzPct val="110000"/>
        <a:buFont typeface="Arial" charset="0"/>
        <a:buChar char="•"/>
        <a:defRPr sz="3200" kern="1200">
          <a:solidFill>
            <a:srgbClr val="072C62"/>
          </a:solidFill>
          <a:latin typeface="Arial" panose="020B0604020202020204" pitchFamily="34" charset="0"/>
          <a:ea typeface="+mn-ea"/>
          <a:cs typeface="Arial" panose="020B0604020202020204" pitchFamily="34" charset="0"/>
        </a:defRPr>
      </a:lvl3pPr>
      <a:lvl4pPr marL="1166813" indent="-298450" algn="l" rtl="0" eaLnBrk="0" fontAlgn="base" hangingPunct="0">
        <a:spcBef>
          <a:spcPts val="400"/>
        </a:spcBef>
        <a:spcAft>
          <a:spcPct val="0"/>
        </a:spcAft>
        <a:buClr>
          <a:srgbClr val="0033CC"/>
        </a:buClr>
        <a:buSzPct val="110000"/>
        <a:buFont typeface="Arial" charset="0"/>
        <a:buChar char="•"/>
        <a:defRPr sz="3000" kern="1200">
          <a:solidFill>
            <a:srgbClr val="072C62"/>
          </a:solidFill>
          <a:latin typeface="Arial" panose="020B0604020202020204" pitchFamily="34" charset="0"/>
          <a:ea typeface="+mn-ea"/>
          <a:cs typeface="Arial" panose="020B0604020202020204" pitchFamily="34" charset="0"/>
        </a:defRPr>
      </a:lvl4pPr>
      <a:lvl5pPr marL="1431925" indent="-288925" algn="l" rtl="0" eaLnBrk="0" fontAlgn="base" hangingPunct="0">
        <a:spcBef>
          <a:spcPts val="300"/>
        </a:spcBef>
        <a:spcAft>
          <a:spcPct val="0"/>
        </a:spcAft>
        <a:buClr>
          <a:srgbClr val="0033CC"/>
        </a:buClr>
        <a:buSzPct val="110000"/>
        <a:buFont typeface="Arial" charset="0"/>
        <a:buChar char="•"/>
        <a:defRPr sz="2800" kern="1200">
          <a:solidFill>
            <a:srgbClr val="072C62"/>
          </a:solidFill>
          <a:latin typeface="Arial" panose="020B0604020202020204" pitchFamily="34" charset="0"/>
          <a:ea typeface="+mn-ea"/>
          <a:cs typeface="Arial" panose="020B0604020202020204" pitchFamily="34" charset="0"/>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ahavel@dawsoncollege.qc.ca"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www.adaptech.org/"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re 1"/>
          <p:cNvSpPr>
            <a:spLocks noGrp="1"/>
          </p:cNvSpPr>
          <p:nvPr>
            <p:ph type="ctrTitle"/>
          </p:nvPr>
        </p:nvSpPr>
        <p:spPr>
          <a:xfrm>
            <a:off x="515938" y="188640"/>
            <a:ext cx="8112125" cy="2212975"/>
          </a:xfrm>
        </p:spPr>
        <p:txBody>
          <a:bodyPr anchor="ctr"/>
          <a:lstStyle/>
          <a:p>
            <a:pPr algn="ctr"/>
            <a:r>
              <a:rPr lang="en-US" altLang="en-US" sz="4200" dirty="0" smtClean="0">
                <a:solidFill>
                  <a:srgbClr val="0033CC"/>
                </a:solidFill>
                <a:effectLst/>
                <a:latin typeface="Arial" charset="0"/>
                <a:cs typeface="Arial" charset="0"/>
              </a:rPr>
              <a:t>The Smartphone in the Classroom: Teacher’s Friend or Foe?</a:t>
            </a:r>
            <a:endParaRPr lang="en-US" altLang="en-US" sz="4200" dirty="0">
              <a:solidFill>
                <a:srgbClr val="0033CC"/>
              </a:solidFill>
              <a:effectLst/>
              <a:latin typeface="Arial" charset="0"/>
              <a:cs typeface="Arial" charset="0"/>
            </a:endParaRPr>
          </a:p>
        </p:txBody>
      </p:sp>
      <p:sp>
        <p:nvSpPr>
          <p:cNvPr id="4100" name="Connecteur droit 28" descr="blue separator line" title="blue separator line"/>
          <p:cNvSpPr>
            <a:spLocks noChangeShapeType="1"/>
          </p:cNvSpPr>
          <p:nvPr/>
        </p:nvSpPr>
        <p:spPr bwMode="auto">
          <a:xfrm>
            <a:off x="398463" y="2500738"/>
            <a:ext cx="8229600" cy="0"/>
          </a:xfrm>
          <a:prstGeom prst="line">
            <a:avLst/>
          </a:prstGeom>
          <a:noFill/>
          <a:ln w="19050" algn="ctr">
            <a:solidFill>
              <a:srgbClr val="0033CC"/>
            </a:solidFill>
            <a:round/>
            <a:headEnd/>
            <a:tailEnd/>
          </a:ln>
          <a:extLst>
            <a:ext uri="{909E8E84-426E-40DD-AFC4-6F175D3DCCD1}">
              <a14:hiddenFill xmlns:a14="http://schemas.microsoft.com/office/drawing/2010/main">
                <a:noFill/>
              </a14:hiddenFill>
            </a:ext>
          </a:extLst>
        </p:spPr>
        <p:txBody>
          <a:bodyPr/>
          <a:lstStyle/>
          <a:p>
            <a:endParaRPr lang="en-CA" dirty="0"/>
          </a:p>
        </p:txBody>
      </p:sp>
      <p:sp>
        <p:nvSpPr>
          <p:cNvPr id="3" name="Sous-titre 2"/>
          <p:cNvSpPr>
            <a:spLocks noGrp="1"/>
          </p:cNvSpPr>
          <p:nvPr>
            <p:ph type="subTitle" idx="1"/>
          </p:nvPr>
        </p:nvSpPr>
        <p:spPr>
          <a:xfrm>
            <a:off x="107950" y="2525452"/>
            <a:ext cx="8928100" cy="2847764"/>
          </a:xfrm>
        </p:spPr>
        <p:txBody>
          <a:bodyPr>
            <a:normAutofit fontScale="85000" lnSpcReduction="20000"/>
          </a:bodyPr>
          <a:lstStyle/>
          <a:p>
            <a:pPr algn="ctr">
              <a:lnSpc>
                <a:spcPct val="120000"/>
              </a:lnSpc>
              <a:spcAft>
                <a:spcPts val="600"/>
              </a:spcAft>
              <a:defRPr/>
            </a:pPr>
            <a:r>
              <a:rPr lang="en-US" sz="2800" dirty="0" smtClean="0">
                <a:solidFill>
                  <a:srgbClr val="002060"/>
                </a:solidFill>
                <a:latin typeface="Arial" panose="020B0604020202020204" pitchFamily="34" charset="0"/>
                <a:cs typeface="Arial" panose="020B0604020202020204" pitchFamily="34" charset="0"/>
              </a:rPr>
              <a:t>Mary Jorgensen, Alice Havel, Catherine </a:t>
            </a:r>
            <a:r>
              <a:rPr lang="en-US" sz="2800" dirty="0">
                <a:solidFill>
                  <a:srgbClr val="002060"/>
                </a:solidFill>
                <a:latin typeface="Arial" panose="020B0604020202020204" pitchFamily="34" charset="0"/>
                <a:cs typeface="Arial" panose="020B0604020202020204" pitchFamily="34" charset="0"/>
              </a:rPr>
              <a:t>Fichten, </a:t>
            </a:r>
            <a:endParaRPr lang="en-US" sz="2800" dirty="0" smtClean="0">
              <a:solidFill>
                <a:srgbClr val="002060"/>
              </a:solidFill>
              <a:latin typeface="Arial" panose="020B0604020202020204" pitchFamily="34" charset="0"/>
              <a:cs typeface="Arial" panose="020B0604020202020204" pitchFamily="34" charset="0"/>
            </a:endParaRPr>
          </a:p>
          <a:p>
            <a:pPr algn="ctr">
              <a:lnSpc>
                <a:spcPct val="120000"/>
              </a:lnSpc>
              <a:spcAft>
                <a:spcPts val="600"/>
              </a:spcAft>
              <a:defRPr/>
            </a:pPr>
            <a:r>
              <a:rPr lang="en-US" sz="2800" dirty="0" smtClean="0">
                <a:solidFill>
                  <a:srgbClr val="002060"/>
                </a:solidFill>
                <a:latin typeface="Arial" panose="020B0604020202020204" pitchFamily="34" charset="0"/>
                <a:cs typeface="Arial" panose="020B0604020202020204" pitchFamily="34" charset="0"/>
              </a:rPr>
              <a:t>Laura King </a:t>
            </a:r>
            <a:r>
              <a:rPr lang="en-US" sz="3300" dirty="0">
                <a:solidFill>
                  <a:srgbClr val="002060"/>
                </a:solidFill>
                <a:latin typeface="Arial" panose="020B0604020202020204" pitchFamily="34" charset="0"/>
                <a:cs typeface="Arial" panose="020B0604020202020204" pitchFamily="34" charset="0"/>
              </a:rPr>
              <a:t/>
            </a:r>
            <a:br>
              <a:rPr lang="en-US" sz="3300" dirty="0">
                <a:solidFill>
                  <a:srgbClr val="002060"/>
                </a:solidFill>
                <a:latin typeface="Arial" panose="020B0604020202020204" pitchFamily="34" charset="0"/>
                <a:cs typeface="Arial" panose="020B0604020202020204" pitchFamily="34" charset="0"/>
              </a:rPr>
            </a:br>
            <a:endParaRPr lang="en-US" sz="2600" dirty="0">
              <a:solidFill>
                <a:srgbClr val="002060"/>
              </a:solidFill>
              <a:latin typeface="Arial" panose="020B0604020202020204" pitchFamily="34" charset="0"/>
              <a:cs typeface="Arial" panose="020B0604020202020204" pitchFamily="34" charset="0"/>
            </a:endParaRPr>
          </a:p>
          <a:p>
            <a:pPr algn="ctr" eaLnBrk="1" hangingPunct="1">
              <a:lnSpc>
                <a:spcPct val="120000"/>
              </a:lnSpc>
              <a:spcBef>
                <a:spcPct val="0"/>
              </a:spcBef>
              <a:buClrTx/>
              <a:buSzTx/>
              <a:defRPr/>
            </a:pPr>
            <a:r>
              <a:rPr lang="en-US" altLang="en-US" sz="2600" dirty="0">
                <a:solidFill>
                  <a:srgbClr val="002060"/>
                </a:solidFill>
                <a:latin typeface="Arial" panose="020B0604020202020204" pitchFamily="34" charset="0"/>
                <a:cs typeface="Arial" panose="020B0604020202020204" pitchFamily="34" charset="0"/>
              </a:rPr>
              <a:t>8</a:t>
            </a:r>
            <a:r>
              <a:rPr lang="en-US" altLang="en-US" sz="2600" dirty="0" smtClean="0">
                <a:solidFill>
                  <a:srgbClr val="002060"/>
                </a:solidFill>
                <a:latin typeface="Arial" panose="020B0604020202020204" pitchFamily="34" charset="0"/>
                <a:cs typeface="Arial" panose="020B0604020202020204" pitchFamily="34" charset="0"/>
              </a:rPr>
              <a:t>th </a:t>
            </a:r>
            <a:r>
              <a:rPr lang="en-US" altLang="en-US" sz="2600" dirty="0">
                <a:solidFill>
                  <a:srgbClr val="002060"/>
                </a:solidFill>
                <a:latin typeface="Arial" panose="020B0604020202020204" pitchFamily="34" charset="0"/>
                <a:cs typeface="Arial" panose="020B0604020202020204" pitchFamily="34" charset="0"/>
              </a:rPr>
              <a:t>Annual SALTISE Conference</a:t>
            </a:r>
            <a:br>
              <a:rPr lang="en-US" altLang="en-US" sz="2600" dirty="0">
                <a:solidFill>
                  <a:srgbClr val="002060"/>
                </a:solidFill>
                <a:latin typeface="Arial" panose="020B0604020202020204" pitchFamily="34" charset="0"/>
                <a:cs typeface="Arial" panose="020B0604020202020204" pitchFamily="34" charset="0"/>
              </a:rPr>
            </a:br>
            <a:r>
              <a:rPr lang="en-US" altLang="en-US" sz="2600" dirty="0" smtClean="0">
                <a:solidFill>
                  <a:srgbClr val="002060"/>
                </a:solidFill>
                <a:latin typeface="Arial" panose="020B0604020202020204" pitchFamily="34" charset="0"/>
                <a:cs typeface="Arial" panose="020B0604020202020204" pitchFamily="34" charset="0"/>
              </a:rPr>
              <a:t>Montréal, Québec</a:t>
            </a:r>
          </a:p>
          <a:p>
            <a:pPr algn="ctr" eaLnBrk="1" hangingPunct="1">
              <a:lnSpc>
                <a:spcPct val="120000"/>
              </a:lnSpc>
              <a:spcBef>
                <a:spcPct val="0"/>
              </a:spcBef>
              <a:buClrTx/>
              <a:buSzTx/>
              <a:defRPr/>
            </a:pPr>
            <a:r>
              <a:rPr lang="en-US" altLang="en-US" sz="2600" dirty="0" smtClean="0">
                <a:solidFill>
                  <a:srgbClr val="002060"/>
                </a:solidFill>
                <a:latin typeface="Arial" panose="020B0604020202020204" pitchFamily="34" charset="0"/>
                <a:cs typeface="Arial" panose="020B0604020202020204" pitchFamily="34" charset="0"/>
              </a:rPr>
              <a:t> </a:t>
            </a:r>
            <a:r>
              <a:rPr lang="en-US" altLang="en-US" sz="2600" dirty="0">
                <a:solidFill>
                  <a:srgbClr val="002060"/>
                </a:solidFill>
                <a:latin typeface="Arial" panose="020B0604020202020204" pitchFamily="34" charset="0"/>
                <a:cs typeface="Arial" panose="020B0604020202020204" pitchFamily="34" charset="0"/>
              </a:rPr>
              <a:t>June </a:t>
            </a:r>
            <a:r>
              <a:rPr lang="en-US" altLang="en-US" sz="2600" dirty="0" smtClean="0">
                <a:solidFill>
                  <a:srgbClr val="002060"/>
                </a:solidFill>
                <a:latin typeface="Arial" panose="020B0604020202020204" pitchFamily="34" charset="0"/>
                <a:cs typeface="Arial" panose="020B0604020202020204" pitchFamily="34" charset="0"/>
              </a:rPr>
              <a:t>3-4, 2019</a:t>
            </a:r>
          </a:p>
          <a:p>
            <a:pPr algn="ctr" eaLnBrk="1" hangingPunct="1">
              <a:lnSpc>
                <a:spcPct val="120000"/>
              </a:lnSpc>
              <a:spcBef>
                <a:spcPct val="0"/>
              </a:spcBef>
              <a:buClrTx/>
              <a:buSzTx/>
              <a:defRPr/>
            </a:pPr>
            <a:r>
              <a:rPr lang="en-US" altLang="en-US" sz="2600" dirty="0">
                <a:solidFill>
                  <a:srgbClr val="002060"/>
                </a:solidFill>
                <a:latin typeface="Arial" panose="020B0604020202020204" pitchFamily="34" charset="0"/>
                <a:cs typeface="Arial" panose="020B0604020202020204" pitchFamily="34" charset="0"/>
              </a:rPr>
              <a:t>http://bit.ly/SALTISE2019Jorgensen</a:t>
            </a:r>
          </a:p>
          <a:p>
            <a:pPr algn="ctr">
              <a:lnSpc>
                <a:spcPts val="2000"/>
              </a:lnSpc>
              <a:spcAft>
                <a:spcPts val="0"/>
              </a:spcAft>
              <a:buFont typeface="Arial" panose="020B0604020202020204" pitchFamily="34" charset="0"/>
              <a:buNone/>
              <a:defRPr/>
            </a:pPr>
            <a:endParaRPr lang="en-US" sz="1900" dirty="0">
              <a:solidFill>
                <a:schemeClr val="tx2"/>
              </a:solidFill>
              <a:latin typeface="Arial" panose="020B0604020202020204" pitchFamily="34" charset="0"/>
              <a:cs typeface="Arial" panose="020B0604020202020204" pitchFamily="34" charset="0"/>
            </a:endParaRPr>
          </a:p>
        </p:txBody>
      </p:sp>
      <p:pic>
        <p:nvPicPr>
          <p:cNvPr id="4101" name="Picture 25" descr="Adaptech logo blue. Copyright is http://www.adaptech.org/" title="Adaptech logo"/>
          <p:cNvPicPr>
            <a:picLocks noChangeAspect="1" noChangeArrowheads="1"/>
          </p:cNvPicPr>
          <p:nvPr/>
        </p:nvPicPr>
        <p:blipFill>
          <a:blip r:embed="rId3">
            <a:clrChange>
              <a:clrFrom>
                <a:srgbClr val="FDFDFD"/>
              </a:clrFrom>
              <a:clrTo>
                <a:srgbClr val="FDFDFD">
                  <a:alpha val="0"/>
                </a:srgbClr>
              </a:clrTo>
            </a:clrChange>
            <a:extLst>
              <a:ext uri="{28A0092B-C50C-407E-A947-70E740481C1C}">
                <a14:useLocalDpi xmlns:a14="http://schemas.microsoft.com/office/drawing/2010/main" val="0"/>
              </a:ext>
            </a:extLst>
          </a:blip>
          <a:srcRect/>
          <a:stretch>
            <a:fillRect/>
          </a:stretch>
        </p:blipFill>
        <p:spPr bwMode="auto">
          <a:xfrm>
            <a:off x="880014" y="5889282"/>
            <a:ext cx="631825" cy="704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Dawson College logo. Copyright is https://www.crowdrise.com/campusteamdawson1" title="Dawson College logo"/>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3779912" y="6050947"/>
            <a:ext cx="1282700" cy="398462"/>
          </a:xfrm>
          <a:prstGeom prst="rect">
            <a:avLst/>
          </a:prstGeom>
          <a:noFill/>
          <a:ln w="9525">
            <a:noFill/>
            <a:miter lim="800000"/>
            <a:headEnd/>
            <a:tailEnd/>
          </a:ln>
        </p:spPr>
      </p:pic>
      <p:pic>
        <p:nvPicPr>
          <p:cNvPr id="12" name="Picture 17" descr="Cégep André-Laurendeau logo. Copyright is https://fr.wikipedia.org/wiki/Fichier:Logo_du_C%C3%A9gep_Andr%C3%A9-Laurendeau.svg" title="Cégep André-Laurendeau logo"/>
          <p:cNvPicPr>
            <a:picLocks noChangeAspect="1" noChangeArrowheads="1"/>
          </p:cNvPicPr>
          <p:nvPr/>
        </p:nvPicPr>
        <p:blipFill>
          <a:blip r:embed="rId5" cstate="print">
            <a:clrChange>
              <a:clrFrom>
                <a:srgbClr val="FFFFFF"/>
              </a:clrFrom>
              <a:clrTo>
                <a:srgbClr val="FFFFFF">
                  <a:alpha val="0"/>
                </a:srgbClr>
              </a:clrTo>
            </a:clrChange>
          </a:blip>
          <a:srcRect/>
          <a:stretch>
            <a:fillRect/>
          </a:stretch>
        </p:blipFill>
        <p:spPr bwMode="auto">
          <a:xfrm>
            <a:off x="6516216" y="5945379"/>
            <a:ext cx="1810268" cy="609599"/>
          </a:xfrm>
          <a:prstGeom prst="rect">
            <a:avLst/>
          </a:prstGeom>
          <a:noFill/>
          <a:ln w="9525">
            <a:noFill/>
            <a:miter lim="800000"/>
            <a:headEnd/>
            <a:tailEnd/>
          </a:ln>
        </p:spPr>
      </p:pic>
      <p:pic>
        <p:nvPicPr>
          <p:cNvPr id="10" name="Picture 2" descr="Creative Commons License symbol for Attribution - Non Commercia l- No Derivatives 4.0 International. Copyright is &#10;http://creativecommons.org/about &#10;" title="Creative Commons License symbol"/>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175956" y="5448898"/>
            <a:ext cx="792088" cy="27550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10</a:t>
            </a:fld>
            <a:endParaRPr lang="fr-FR" altLang="fr-FR"/>
          </a:p>
        </p:txBody>
      </p:sp>
      <p:sp>
        <p:nvSpPr>
          <p:cNvPr id="2" name="Title 1"/>
          <p:cNvSpPr>
            <a:spLocks noGrp="1"/>
          </p:cNvSpPr>
          <p:nvPr>
            <p:ph type="title"/>
          </p:nvPr>
        </p:nvSpPr>
        <p:spPr>
          <a:xfrm>
            <a:off x="457200" y="260648"/>
            <a:ext cx="8229600" cy="684213"/>
          </a:xfrm>
        </p:spPr>
        <p:txBody>
          <a:bodyPr/>
          <a:lstStyle/>
          <a:p>
            <a:r>
              <a:rPr lang="en-US" dirty="0"/>
              <a:t>Implications for Professors</a:t>
            </a:r>
          </a:p>
        </p:txBody>
      </p:sp>
      <p:sp>
        <p:nvSpPr>
          <p:cNvPr id="3" name="Content Placeholder 2"/>
          <p:cNvSpPr>
            <a:spLocks noGrp="1"/>
          </p:cNvSpPr>
          <p:nvPr>
            <p:ph sz="quarter" idx="1"/>
          </p:nvPr>
        </p:nvSpPr>
        <p:spPr>
          <a:xfrm>
            <a:off x="148169" y="1204918"/>
            <a:ext cx="8847662" cy="4888200"/>
          </a:xfrm>
        </p:spPr>
        <p:txBody>
          <a:bodyPr/>
          <a:lstStyle/>
          <a:p>
            <a:pPr marL="36000">
              <a:spcBef>
                <a:spcPts val="1200"/>
              </a:spcBef>
              <a:spcAft>
                <a:spcPts val="200"/>
              </a:spcAft>
            </a:pPr>
            <a:r>
              <a:rPr lang="en-US" sz="3400" dirty="0">
                <a:solidFill>
                  <a:srgbClr val="002060"/>
                </a:solidFill>
              </a:rPr>
              <a:t>Consider using</a:t>
            </a:r>
            <a:r>
              <a:rPr lang="en-US" sz="3400" dirty="0" smtClean="0">
                <a:solidFill>
                  <a:srgbClr val="FF0000"/>
                </a:solidFill>
              </a:rPr>
              <a:t> </a:t>
            </a:r>
            <a:r>
              <a:rPr lang="en-US" sz="3400" dirty="0" smtClean="0">
                <a:solidFill>
                  <a:srgbClr val="002060"/>
                </a:solidFill>
              </a:rPr>
              <a:t>smartphones </a:t>
            </a:r>
            <a:r>
              <a:rPr lang="en-US" sz="3400" dirty="0">
                <a:solidFill>
                  <a:srgbClr val="002060"/>
                </a:solidFill>
              </a:rPr>
              <a:t>in class</a:t>
            </a:r>
          </a:p>
          <a:p>
            <a:pPr marL="36000">
              <a:spcBef>
                <a:spcPts val="1200"/>
              </a:spcBef>
              <a:spcAft>
                <a:spcPts val="200"/>
              </a:spcAft>
            </a:pPr>
            <a:r>
              <a:rPr lang="en-CA" sz="3400" dirty="0" smtClean="0">
                <a:solidFill>
                  <a:srgbClr val="002060"/>
                </a:solidFill>
              </a:rPr>
              <a:t>Set </a:t>
            </a:r>
            <a:r>
              <a:rPr lang="en-CA" sz="3400" dirty="0">
                <a:solidFill>
                  <a:srgbClr val="002060"/>
                </a:solidFill>
              </a:rPr>
              <a:t>guidelines for appropriate uses</a:t>
            </a:r>
          </a:p>
          <a:p>
            <a:pPr marL="569400" lvl="2">
              <a:spcBef>
                <a:spcPts val="0"/>
              </a:spcBef>
              <a:spcAft>
                <a:spcPts val="200"/>
              </a:spcAft>
            </a:pPr>
            <a:r>
              <a:rPr lang="en-CA" sz="3000" dirty="0">
                <a:solidFill>
                  <a:srgbClr val="002060"/>
                </a:solidFill>
              </a:rPr>
              <a:t>Include rationale </a:t>
            </a:r>
            <a:endParaRPr lang="en-CA" sz="3000" dirty="0" smtClean="0">
              <a:solidFill>
                <a:srgbClr val="002060"/>
              </a:solidFill>
            </a:endParaRPr>
          </a:p>
          <a:p>
            <a:pPr marL="36000" lvl="1" indent="-361950">
              <a:spcBef>
                <a:spcPts val="1200"/>
              </a:spcBef>
              <a:spcAft>
                <a:spcPts val="200"/>
              </a:spcAft>
            </a:pPr>
            <a:r>
              <a:rPr lang="en-US" sz="3400" dirty="0">
                <a:solidFill>
                  <a:srgbClr val="002060"/>
                </a:solidFill>
              </a:rPr>
              <a:t>Create a dialogue with </a:t>
            </a:r>
            <a:r>
              <a:rPr lang="en-US" sz="3400" dirty="0" smtClean="0">
                <a:solidFill>
                  <a:srgbClr val="002060"/>
                </a:solidFill>
              </a:rPr>
              <a:t>students</a:t>
            </a:r>
          </a:p>
          <a:p>
            <a:pPr marL="36576" lvl="2" indent="-365760">
              <a:spcBef>
                <a:spcPts val="0"/>
              </a:spcBef>
              <a:spcAft>
                <a:spcPts val="200"/>
              </a:spcAft>
            </a:pPr>
            <a:r>
              <a:rPr lang="en-US" sz="3400" dirty="0" smtClean="0">
                <a:solidFill>
                  <a:srgbClr val="002060"/>
                </a:solidFill>
              </a:rPr>
              <a:t>Integrate smart phones</a:t>
            </a:r>
          </a:p>
          <a:p>
            <a:pPr marL="566928" indent="-301752">
              <a:spcBef>
                <a:spcPts val="1200"/>
              </a:spcBef>
              <a:spcAft>
                <a:spcPts val="200"/>
              </a:spcAft>
            </a:pPr>
            <a:r>
              <a:rPr lang="en-US" sz="3000" dirty="0" smtClean="0">
                <a:solidFill>
                  <a:srgbClr val="002060"/>
                </a:solidFill>
              </a:rPr>
              <a:t>Into classroom teaching</a:t>
            </a:r>
            <a:endParaRPr lang="en-US" sz="3000" dirty="0">
              <a:solidFill>
                <a:srgbClr val="002060"/>
              </a:solidFill>
            </a:endParaRPr>
          </a:p>
          <a:p>
            <a:pPr marL="569400" lvl="2">
              <a:spcBef>
                <a:spcPts val="0"/>
              </a:spcBef>
              <a:spcAft>
                <a:spcPts val="200"/>
              </a:spcAft>
            </a:pPr>
            <a:r>
              <a:rPr lang="en-US" sz="3000" dirty="0">
                <a:solidFill>
                  <a:srgbClr val="002060"/>
                </a:solidFill>
              </a:rPr>
              <a:t>Into out of class learning activities</a:t>
            </a:r>
          </a:p>
          <a:p>
            <a:pPr marL="36000">
              <a:spcBef>
                <a:spcPts val="1200"/>
              </a:spcBef>
              <a:spcAft>
                <a:spcPts val="200"/>
              </a:spcAft>
            </a:pPr>
            <a:r>
              <a:rPr lang="en-US" sz="3400" dirty="0" smtClean="0">
                <a:solidFill>
                  <a:srgbClr val="002060"/>
                </a:solidFill>
              </a:rPr>
              <a:t>Demonstrate apps that help </a:t>
            </a:r>
            <a:r>
              <a:rPr lang="en-US" sz="3400" dirty="0">
                <a:solidFill>
                  <a:srgbClr val="002060"/>
                </a:solidFill>
              </a:rPr>
              <a:t>students focus</a:t>
            </a:r>
          </a:p>
        </p:txBody>
      </p:sp>
      <p:pic>
        <p:nvPicPr>
          <p:cNvPr id="5" name="Picture 4" descr="Picture of a person speaking through a megaphone. Copyright is http://referencementalgerie.com/" title="person speaking throught megaphone"/>
          <p:cNvPicPr>
            <a:picLocks noChangeAspect="1"/>
          </p:cNvPicPr>
          <p:nvPr/>
        </p:nvPicPr>
        <p:blipFill>
          <a:blip r:embed="rId3" cstate="print"/>
          <a:stretch>
            <a:fillRect/>
          </a:stretch>
        </p:blipFill>
        <p:spPr>
          <a:xfrm>
            <a:off x="7164288" y="3068960"/>
            <a:ext cx="1524000" cy="1524000"/>
          </a:xfrm>
          <a:prstGeom prst="rect">
            <a:avLst/>
          </a:prstGeom>
        </p:spPr>
      </p:pic>
    </p:spTree>
    <p:extLst>
      <p:ext uri="{BB962C8B-B14F-4D97-AF65-F5344CB8AC3E}">
        <p14:creationId xmlns:p14="http://schemas.microsoft.com/office/powerpoint/2010/main" val="200956886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8"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600"/>
              </a:spcBef>
              <a:buClr>
                <a:srgbClr val="0033CC"/>
              </a:buClr>
              <a:buSzPct val="110000"/>
              <a:buFont typeface="Arial" charset="0"/>
              <a:buChar char="•"/>
              <a:defRPr sz="3600">
                <a:solidFill>
                  <a:srgbClr val="072C62"/>
                </a:solidFill>
                <a:latin typeface="Arial" charset="0"/>
                <a:cs typeface="Arial" charset="0"/>
              </a:defRPr>
            </a:lvl1pPr>
            <a:lvl2pPr marL="742950" indent="-285750">
              <a:spcBef>
                <a:spcPts val="500"/>
              </a:spcBef>
              <a:buClr>
                <a:srgbClr val="0033CC"/>
              </a:buClr>
              <a:buSzPct val="110000"/>
              <a:buFont typeface="Arial" charset="0"/>
              <a:buChar char="•"/>
              <a:defRPr sz="3400">
                <a:solidFill>
                  <a:srgbClr val="072C62"/>
                </a:solidFill>
                <a:latin typeface="Arial" charset="0"/>
                <a:cs typeface="Arial" charset="0"/>
              </a:defRPr>
            </a:lvl2pPr>
            <a:lvl3pPr marL="1143000" indent="-228600">
              <a:spcBef>
                <a:spcPts val="500"/>
              </a:spcBef>
              <a:buClr>
                <a:srgbClr val="0033CC"/>
              </a:buClr>
              <a:buSzPct val="110000"/>
              <a:buFont typeface="Arial" charset="0"/>
              <a:buChar char="•"/>
              <a:defRPr sz="3200">
                <a:solidFill>
                  <a:srgbClr val="072C62"/>
                </a:solidFill>
                <a:latin typeface="Arial" charset="0"/>
                <a:cs typeface="Arial" charset="0"/>
              </a:defRPr>
            </a:lvl3pPr>
            <a:lvl4pPr marL="1600200" indent="-228600">
              <a:spcBef>
                <a:spcPts val="400"/>
              </a:spcBef>
              <a:buClr>
                <a:srgbClr val="0033CC"/>
              </a:buClr>
              <a:buSzPct val="110000"/>
              <a:buFont typeface="Arial" charset="0"/>
              <a:buChar char="•"/>
              <a:defRPr sz="3000">
                <a:solidFill>
                  <a:srgbClr val="072C62"/>
                </a:solidFill>
                <a:latin typeface="Arial" charset="0"/>
                <a:cs typeface="Arial" charset="0"/>
              </a:defRPr>
            </a:lvl4pPr>
            <a:lvl5pPr marL="2057400" indent="-228600">
              <a:spcBef>
                <a:spcPts val="300"/>
              </a:spcBef>
              <a:buClr>
                <a:srgbClr val="0033CC"/>
              </a:buClr>
              <a:buSzPct val="110000"/>
              <a:buFont typeface="Arial" charset="0"/>
              <a:buChar char="•"/>
              <a:defRPr sz="2800">
                <a:solidFill>
                  <a:srgbClr val="072C62"/>
                </a:solidFill>
                <a:latin typeface="Arial" charset="0"/>
                <a:cs typeface="Arial" charset="0"/>
              </a:defRPr>
            </a:lvl5pPr>
            <a:lvl6pPr marL="25146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6pPr>
            <a:lvl7pPr marL="29718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7pPr>
            <a:lvl8pPr marL="34290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8pPr>
            <a:lvl9pPr marL="3886200" indent="-228600" eaLnBrk="0" fontAlgn="base" hangingPunct="0">
              <a:spcBef>
                <a:spcPts val="300"/>
              </a:spcBef>
              <a:spcAft>
                <a:spcPct val="0"/>
              </a:spcAft>
              <a:buClr>
                <a:srgbClr val="0033CC"/>
              </a:buClr>
              <a:buSzPct val="110000"/>
              <a:buFont typeface="Arial" charset="0"/>
              <a:buChar char="•"/>
              <a:defRPr sz="2800">
                <a:solidFill>
                  <a:srgbClr val="072C62"/>
                </a:solidFill>
                <a:latin typeface="Arial" charset="0"/>
                <a:cs typeface="Arial" charset="0"/>
              </a:defRPr>
            </a:lvl9pPr>
          </a:lstStyle>
          <a:p>
            <a:pPr>
              <a:spcBef>
                <a:spcPct val="0"/>
              </a:spcBef>
              <a:buClrTx/>
              <a:buSzTx/>
              <a:buFontTx/>
              <a:buNone/>
            </a:pPr>
            <a:fld id="{5624E992-7B71-419F-89A6-CF04C5782A62}" type="slidenum">
              <a:rPr lang="fr-CA" altLang="en-US" sz="1400">
                <a:solidFill>
                  <a:srgbClr val="0033CC"/>
                </a:solidFill>
              </a:rPr>
              <a:pPr>
                <a:spcBef>
                  <a:spcPct val="0"/>
                </a:spcBef>
                <a:buClrTx/>
                <a:buSzTx/>
                <a:buFontTx/>
                <a:buNone/>
              </a:pPr>
              <a:t>11</a:t>
            </a:fld>
            <a:endParaRPr lang="fr-CA" altLang="en-US" sz="1400">
              <a:solidFill>
                <a:srgbClr val="0033CC"/>
              </a:solidFill>
            </a:endParaRPr>
          </a:p>
        </p:txBody>
      </p:sp>
      <p:sp>
        <p:nvSpPr>
          <p:cNvPr id="36866" name="Title 1"/>
          <p:cNvSpPr>
            <a:spLocks noGrp="1"/>
          </p:cNvSpPr>
          <p:nvPr>
            <p:ph type="title"/>
          </p:nvPr>
        </p:nvSpPr>
        <p:spPr>
          <a:xfrm>
            <a:off x="457200" y="260350"/>
            <a:ext cx="8229600" cy="684213"/>
          </a:xfrm>
        </p:spPr>
        <p:txBody>
          <a:bodyPr/>
          <a:lstStyle/>
          <a:p>
            <a:r>
              <a:rPr lang="en-US" altLang="en-US" dirty="0">
                <a:latin typeface="Arial" charset="0"/>
                <a:cs typeface="Arial" charset="0"/>
              </a:rPr>
              <a:t>Contact Information </a:t>
            </a:r>
          </a:p>
        </p:txBody>
      </p:sp>
      <p:sp>
        <p:nvSpPr>
          <p:cNvPr id="3" name="Content Placeholder 2"/>
          <p:cNvSpPr>
            <a:spLocks noGrp="1"/>
          </p:cNvSpPr>
          <p:nvPr>
            <p:ph idx="1"/>
          </p:nvPr>
        </p:nvSpPr>
        <p:spPr>
          <a:xfrm>
            <a:off x="179512" y="1285875"/>
            <a:ext cx="8784976" cy="4879975"/>
          </a:xfrm>
        </p:spPr>
        <p:txBody>
          <a:bodyPr>
            <a:noAutofit/>
          </a:bodyPr>
          <a:lstStyle/>
          <a:p>
            <a:pPr marL="457200" lvl="1" indent="-457200">
              <a:spcBef>
                <a:spcPts val="1400"/>
              </a:spcBef>
              <a:spcAft>
                <a:spcPts val="0"/>
              </a:spcAft>
              <a:buFont typeface="Arial" panose="020B0604020202020204" pitchFamily="34" charset="0"/>
              <a:buChar char="•"/>
              <a:defRPr/>
            </a:pPr>
            <a:r>
              <a:rPr lang="en-US" sz="3600" dirty="0" smtClean="0">
                <a:solidFill>
                  <a:schemeClr val="bg2">
                    <a:lumMod val="25000"/>
                  </a:schemeClr>
                </a:solidFill>
              </a:rPr>
              <a:t>Mary Jorgensen</a:t>
            </a:r>
            <a:endParaRPr lang="en-US" sz="3600" dirty="0">
              <a:solidFill>
                <a:schemeClr val="bg2">
                  <a:lumMod val="25000"/>
                </a:schemeClr>
              </a:solidFill>
            </a:endParaRPr>
          </a:p>
          <a:p>
            <a:pPr marL="492125" lvl="1" indent="26988">
              <a:spcBef>
                <a:spcPts val="1400"/>
              </a:spcBef>
              <a:spcAft>
                <a:spcPts val="0"/>
              </a:spcAft>
              <a:buNone/>
              <a:defRPr/>
            </a:pPr>
            <a:r>
              <a:rPr lang="en-US" sz="3600" u="sng" dirty="0" smtClean="0">
                <a:solidFill>
                  <a:srgbClr val="0033CC"/>
                </a:solidFill>
              </a:rPr>
              <a:t>mjorgensen@dawsoncollege.qc.ca</a:t>
            </a:r>
            <a:endParaRPr lang="en-US" sz="3600" u="sng" dirty="0">
              <a:solidFill>
                <a:srgbClr val="0033CC"/>
              </a:solidFill>
            </a:endParaRPr>
          </a:p>
          <a:p>
            <a:pPr marL="492125" lvl="0" indent="-492125">
              <a:spcBef>
                <a:spcPts val="1400"/>
              </a:spcBef>
              <a:spcAft>
                <a:spcPts val="0"/>
              </a:spcAft>
              <a:buFont typeface="Arial" panose="020B0604020202020204" pitchFamily="34" charset="0"/>
              <a:buChar char="•"/>
              <a:defRPr/>
            </a:pPr>
            <a:r>
              <a:rPr lang="en-US" dirty="0" smtClean="0">
                <a:solidFill>
                  <a:srgbClr val="ACCBF9">
                    <a:lumMod val="25000"/>
                  </a:srgbClr>
                </a:solidFill>
              </a:rPr>
              <a:t>Alice </a:t>
            </a:r>
            <a:r>
              <a:rPr lang="en-US" dirty="0">
                <a:solidFill>
                  <a:srgbClr val="ACCBF9">
                    <a:lumMod val="25000"/>
                  </a:srgbClr>
                </a:solidFill>
              </a:rPr>
              <a:t>Havel</a:t>
            </a:r>
          </a:p>
          <a:p>
            <a:pPr marL="492125" lvl="1" indent="-34925">
              <a:spcBef>
                <a:spcPts val="1400"/>
              </a:spcBef>
              <a:spcAft>
                <a:spcPts val="0"/>
              </a:spcAft>
              <a:buNone/>
              <a:defRPr/>
            </a:pPr>
            <a:r>
              <a:rPr lang="en-US" sz="3600" u="sng" dirty="0">
                <a:solidFill>
                  <a:srgbClr val="ACCBF9">
                    <a:lumMod val="25000"/>
                  </a:srgbClr>
                </a:solidFill>
                <a:hlinkClick r:id="rId3"/>
              </a:rPr>
              <a:t>ahavel@dawsoncollege.qc.ca</a:t>
            </a:r>
            <a:endParaRPr lang="en-US" sz="3600" dirty="0">
              <a:solidFill>
                <a:schemeClr val="bg2">
                  <a:lumMod val="25000"/>
                </a:schemeClr>
              </a:solidFill>
            </a:endParaRPr>
          </a:p>
          <a:p>
            <a:pPr marL="492125" lvl="0" indent="-492125">
              <a:spcBef>
                <a:spcPts val="1400"/>
              </a:spcBef>
              <a:spcAft>
                <a:spcPts val="0"/>
              </a:spcAft>
              <a:buFont typeface="Arial" panose="020B0604020202020204" pitchFamily="34" charset="0"/>
              <a:buChar char="•"/>
              <a:defRPr/>
            </a:pPr>
            <a:r>
              <a:rPr lang="en-US" dirty="0">
                <a:solidFill>
                  <a:srgbClr val="ACCBF9">
                    <a:lumMod val="25000"/>
                  </a:srgbClr>
                </a:solidFill>
              </a:rPr>
              <a:t>Adaptech Research Network</a:t>
            </a:r>
          </a:p>
          <a:p>
            <a:pPr marL="492125" lvl="1" indent="22225">
              <a:spcBef>
                <a:spcPts val="1400"/>
              </a:spcBef>
              <a:spcAft>
                <a:spcPts val="0"/>
              </a:spcAft>
              <a:buNone/>
              <a:defRPr/>
            </a:pPr>
            <a:r>
              <a:rPr lang="en-US" sz="3600" u="sng" dirty="0">
                <a:solidFill>
                  <a:srgbClr val="ACCBF9">
                    <a:lumMod val="25000"/>
                  </a:srgbClr>
                </a:solidFill>
                <a:hlinkClick r:id="rId4"/>
              </a:rPr>
              <a:t>www.adaptech.org</a:t>
            </a:r>
            <a:endParaRPr lang="en-US" sz="3600" u="sng" dirty="0">
              <a:solidFill>
                <a:srgbClr val="ACCBF9">
                  <a:lumMod val="25000"/>
                </a:srgbClr>
              </a:solidFill>
            </a:endParaRPr>
          </a:p>
          <a:p>
            <a:pPr marL="357188" lvl="1" indent="0">
              <a:spcBef>
                <a:spcPts val="600"/>
              </a:spcBef>
              <a:spcAft>
                <a:spcPts val="600"/>
              </a:spcAft>
              <a:buFont typeface="Arial" panose="020B0604020202020204" pitchFamily="34" charset="0"/>
              <a:buNone/>
              <a:defRPr/>
            </a:pPr>
            <a:endParaRPr lang="en-US" sz="2800" u="sng" dirty="0">
              <a:solidFill>
                <a:srgbClr val="0033CC"/>
              </a:solidFill>
            </a:endParaRPr>
          </a:p>
          <a:p>
            <a:pPr marL="357188" lvl="1" indent="0">
              <a:spcBef>
                <a:spcPts val="0"/>
              </a:spcBef>
              <a:spcAft>
                <a:spcPts val="0"/>
              </a:spcAft>
              <a:buFont typeface="Arial" panose="020B0604020202020204" pitchFamily="34" charset="0"/>
              <a:buNone/>
              <a:defRPr/>
            </a:pPr>
            <a:endParaRPr lang="en-US" sz="2800" u="sng" dirty="0">
              <a:solidFill>
                <a:schemeClr val="bg2">
                  <a:lumMod val="25000"/>
                </a:schemeClr>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Slide Number Placeholder 3"/>
          <p:cNvSpPr>
            <a:spLocks noGrp="1"/>
          </p:cNvSpPr>
          <p:nvPr>
            <p:ph type="sldNum" sz="quarter" idx="1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ahoma" pitchFamily="34" charset="0"/>
                <a:cs typeface="Arial" charset="0"/>
              </a:defRPr>
            </a:lvl1pPr>
            <a:lvl2pPr marL="742950" indent="-285750">
              <a:defRPr sz="2400">
                <a:solidFill>
                  <a:schemeClr val="tx1"/>
                </a:solidFill>
                <a:latin typeface="Tahoma" pitchFamily="34" charset="0"/>
                <a:cs typeface="Arial" charset="0"/>
              </a:defRPr>
            </a:lvl2pPr>
            <a:lvl3pPr marL="1143000" indent="-228600">
              <a:defRPr sz="2400">
                <a:solidFill>
                  <a:schemeClr val="tx1"/>
                </a:solidFill>
                <a:latin typeface="Tahoma" pitchFamily="34" charset="0"/>
                <a:cs typeface="Arial" charset="0"/>
              </a:defRPr>
            </a:lvl3pPr>
            <a:lvl4pPr marL="1600200" indent="-228600">
              <a:defRPr sz="2400">
                <a:solidFill>
                  <a:schemeClr val="tx1"/>
                </a:solidFill>
                <a:latin typeface="Tahoma" pitchFamily="34" charset="0"/>
                <a:cs typeface="Arial" charset="0"/>
              </a:defRPr>
            </a:lvl4pPr>
            <a:lvl5pPr marL="2057400" indent="-228600">
              <a:defRPr sz="2400">
                <a:solidFill>
                  <a:schemeClr val="tx1"/>
                </a:solidFill>
                <a:latin typeface="Tahoma" pitchFamily="34" charset="0"/>
                <a:cs typeface="Arial" charset="0"/>
              </a:defRPr>
            </a:lvl5pPr>
            <a:lvl6pPr marL="2514600" indent="-228600" eaLnBrk="0" fontAlgn="base" hangingPunct="0">
              <a:spcBef>
                <a:spcPct val="0"/>
              </a:spcBef>
              <a:spcAft>
                <a:spcPct val="0"/>
              </a:spcAft>
              <a:defRPr sz="2400">
                <a:solidFill>
                  <a:schemeClr val="tx1"/>
                </a:solidFill>
                <a:latin typeface="Tahoma" pitchFamily="34" charset="0"/>
                <a:cs typeface="Arial" charset="0"/>
              </a:defRPr>
            </a:lvl6pPr>
            <a:lvl7pPr marL="2971800" indent="-228600" eaLnBrk="0" fontAlgn="base" hangingPunct="0">
              <a:spcBef>
                <a:spcPct val="0"/>
              </a:spcBef>
              <a:spcAft>
                <a:spcPct val="0"/>
              </a:spcAft>
              <a:defRPr sz="2400">
                <a:solidFill>
                  <a:schemeClr val="tx1"/>
                </a:solidFill>
                <a:latin typeface="Tahoma" pitchFamily="34" charset="0"/>
                <a:cs typeface="Arial" charset="0"/>
              </a:defRPr>
            </a:lvl7pPr>
            <a:lvl8pPr marL="3429000" indent="-228600" eaLnBrk="0" fontAlgn="base" hangingPunct="0">
              <a:spcBef>
                <a:spcPct val="0"/>
              </a:spcBef>
              <a:spcAft>
                <a:spcPct val="0"/>
              </a:spcAft>
              <a:defRPr sz="2400">
                <a:solidFill>
                  <a:schemeClr val="tx1"/>
                </a:solidFill>
                <a:latin typeface="Tahoma" pitchFamily="34" charset="0"/>
                <a:cs typeface="Arial" charset="0"/>
              </a:defRPr>
            </a:lvl8pPr>
            <a:lvl9pPr marL="3886200" indent="-228600" eaLnBrk="0" fontAlgn="base" hangingPunct="0">
              <a:spcBef>
                <a:spcPct val="0"/>
              </a:spcBef>
              <a:spcAft>
                <a:spcPct val="0"/>
              </a:spcAft>
              <a:defRPr sz="2400">
                <a:solidFill>
                  <a:schemeClr val="tx1"/>
                </a:solidFill>
                <a:latin typeface="Tahoma" pitchFamily="34" charset="0"/>
                <a:cs typeface="Arial" charset="0"/>
              </a:defRPr>
            </a:lvl9pPr>
          </a:lstStyle>
          <a:p>
            <a:fld id="{CB24BB6E-AE0A-4E6B-9D8A-8CAAF95DED15}" type="slidenum">
              <a:rPr lang="fr-FR" altLang="fr-FR" sz="1400">
                <a:solidFill>
                  <a:srgbClr val="0033CC"/>
                </a:solidFill>
                <a:latin typeface="Arial" charset="0"/>
              </a:rPr>
              <a:pPr/>
              <a:t>2</a:t>
            </a:fld>
            <a:endParaRPr lang="fr-FR" altLang="fr-FR" sz="1400" dirty="0">
              <a:solidFill>
                <a:srgbClr val="0033CC"/>
              </a:solidFill>
              <a:latin typeface="Arial" charset="0"/>
            </a:endParaRPr>
          </a:p>
        </p:txBody>
      </p:sp>
      <p:sp>
        <p:nvSpPr>
          <p:cNvPr id="5122" name="Title 1"/>
          <p:cNvSpPr>
            <a:spLocks noGrp="1"/>
          </p:cNvSpPr>
          <p:nvPr>
            <p:ph type="title"/>
          </p:nvPr>
        </p:nvSpPr>
        <p:spPr>
          <a:xfrm>
            <a:off x="457200" y="260350"/>
            <a:ext cx="8229600" cy="684213"/>
          </a:xfrm>
        </p:spPr>
        <p:txBody>
          <a:bodyPr/>
          <a:lstStyle/>
          <a:p>
            <a:r>
              <a:rPr lang="en-CA" altLang="en-US" dirty="0">
                <a:latin typeface="Arial" charset="0"/>
                <a:cs typeface="Arial" charset="0"/>
              </a:rPr>
              <a:t>Current Research</a:t>
            </a:r>
          </a:p>
        </p:txBody>
      </p:sp>
      <p:sp>
        <p:nvSpPr>
          <p:cNvPr id="5123" name="Content Placeholder 2"/>
          <p:cNvSpPr>
            <a:spLocks noGrp="1"/>
          </p:cNvSpPr>
          <p:nvPr>
            <p:ph sz="quarter" idx="1"/>
          </p:nvPr>
        </p:nvSpPr>
        <p:spPr>
          <a:xfrm>
            <a:off x="161764" y="1278523"/>
            <a:ext cx="8820472" cy="5040907"/>
          </a:xfrm>
        </p:spPr>
        <p:txBody>
          <a:bodyPr/>
          <a:lstStyle/>
          <a:p>
            <a:pPr>
              <a:spcAft>
                <a:spcPts val="600"/>
              </a:spcAft>
            </a:pPr>
            <a:r>
              <a:rPr lang="en-CA" altLang="en-US" dirty="0" smtClean="0">
                <a:latin typeface="Arial" charset="0"/>
                <a:cs typeface="Arial" charset="0"/>
              </a:rPr>
              <a:t>Goal</a:t>
            </a:r>
            <a:endParaRPr lang="en-CA" altLang="en-US" dirty="0">
              <a:latin typeface="Arial" charset="0"/>
              <a:cs typeface="Arial" charset="0"/>
            </a:endParaRPr>
          </a:p>
          <a:p>
            <a:pPr lvl="1">
              <a:spcBef>
                <a:spcPts val="0"/>
              </a:spcBef>
            </a:pPr>
            <a:r>
              <a:rPr lang="en-US" sz="3000" dirty="0" smtClean="0"/>
              <a:t>To better understand students</a:t>
            </a:r>
            <a:r>
              <a:rPr lang="en-US" sz="3000" dirty="0"/>
              <a:t>’ use of </a:t>
            </a:r>
            <a:r>
              <a:rPr lang="en-US" sz="3000" dirty="0" smtClean="0"/>
              <a:t>smartphones</a:t>
            </a:r>
            <a:endParaRPr lang="en-CA" altLang="en-US" dirty="0">
              <a:latin typeface="Arial" charset="0"/>
              <a:cs typeface="Arial" charset="0"/>
            </a:endParaRPr>
          </a:p>
          <a:p>
            <a:pPr>
              <a:spcAft>
                <a:spcPts val="600"/>
              </a:spcAft>
            </a:pPr>
            <a:r>
              <a:rPr lang="en-CA" altLang="en-US" dirty="0">
                <a:latin typeface="Arial" charset="0"/>
                <a:cs typeface="Arial" charset="0"/>
              </a:rPr>
              <a:t>4 focus groups, n = 29</a:t>
            </a:r>
          </a:p>
          <a:p>
            <a:pPr lvl="1">
              <a:spcBef>
                <a:spcPts val="600"/>
              </a:spcBef>
              <a:spcAft>
                <a:spcPts val="600"/>
              </a:spcAft>
            </a:pPr>
            <a:r>
              <a:rPr lang="en-CA" altLang="en-US" sz="3000" dirty="0">
                <a:latin typeface="Arial" charset="0"/>
                <a:cs typeface="Arial" charset="0"/>
              </a:rPr>
              <a:t>Students without disabilities </a:t>
            </a:r>
          </a:p>
          <a:p>
            <a:pPr lvl="1">
              <a:spcBef>
                <a:spcPts val="600"/>
              </a:spcBef>
              <a:spcAft>
                <a:spcPts val="600"/>
              </a:spcAft>
            </a:pPr>
            <a:r>
              <a:rPr lang="en-CA" altLang="en-US" sz="3000" dirty="0">
                <a:latin typeface="Arial" charset="0"/>
                <a:cs typeface="Arial" charset="0"/>
              </a:rPr>
              <a:t>Students with disabilities </a:t>
            </a:r>
          </a:p>
          <a:p>
            <a:pPr lvl="1">
              <a:spcBef>
                <a:spcPts val="600"/>
              </a:spcBef>
              <a:spcAft>
                <a:spcPts val="600"/>
              </a:spcAft>
            </a:pPr>
            <a:r>
              <a:rPr lang="en-CA" altLang="en-US" sz="3000" dirty="0">
                <a:latin typeface="Arial" charset="0"/>
                <a:cs typeface="Arial" charset="0"/>
              </a:rPr>
              <a:t>Professors</a:t>
            </a:r>
          </a:p>
          <a:p>
            <a:pPr lvl="1">
              <a:spcBef>
                <a:spcPts val="600"/>
              </a:spcBef>
              <a:spcAft>
                <a:spcPts val="600"/>
              </a:spcAft>
            </a:pPr>
            <a:r>
              <a:rPr lang="en-CA" altLang="en-US" sz="3000" dirty="0">
                <a:latin typeface="Arial" charset="0"/>
                <a:cs typeface="Arial" charset="0"/>
              </a:rPr>
              <a:t>Professionals</a:t>
            </a:r>
          </a:p>
          <a:p>
            <a:endParaRPr lang="en-CA" altLang="en-US" dirty="0">
              <a:latin typeface="Arial" charset="0"/>
              <a:cs typeface="Arial" charset="0"/>
            </a:endParaRPr>
          </a:p>
        </p:txBody>
      </p:sp>
      <p:pic>
        <p:nvPicPr>
          <p:cNvPr id="5" name="Picture 2" descr="3d Research Word Sphere, with research related words such as data, analyzing, theories, method, and documentation written around the word Research which is written in large fonf in the middle. Copyright is http://beyondaddiction.ca/2016/12/27/beyond-addiction-research-team/"/>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16216" y="4005064"/>
            <a:ext cx="2116832" cy="211683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3</a:t>
            </a:fld>
            <a:endParaRPr lang="fr-FR" altLang="fr-FR" dirty="0"/>
          </a:p>
        </p:txBody>
      </p:sp>
      <p:sp>
        <p:nvSpPr>
          <p:cNvPr id="2" name="Title 1"/>
          <p:cNvSpPr>
            <a:spLocks noGrp="1"/>
          </p:cNvSpPr>
          <p:nvPr>
            <p:ph type="title"/>
          </p:nvPr>
        </p:nvSpPr>
        <p:spPr>
          <a:xfrm>
            <a:off x="107504" y="152400"/>
            <a:ext cx="8928992" cy="684213"/>
          </a:xfrm>
        </p:spPr>
        <p:txBody>
          <a:bodyPr/>
          <a:lstStyle/>
          <a:p>
            <a:r>
              <a:rPr lang="en-US" sz="3600" dirty="0" smtClean="0"/>
              <a:t>Questions Asked</a:t>
            </a:r>
            <a:endParaRPr lang="en-US" sz="3600" dirty="0"/>
          </a:p>
        </p:txBody>
      </p:sp>
      <p:sp>
        <p:nvSpPr>
          <p:cNvPr id="3" name="Content Placeholder 2"/>
          <p:cNvSpPr>
            <a:spLocks noGrp="1"/>
          </p:cNvSpPr>
          <p:nvPr>
            <p:ph sz="quarter" idx="1"/>
          </p:nvPr>
        </p:nvSpPr>
        <p:spPr>
          <a:xfrm>
            <a:off x="179512" y="1340768"/>
            <a:ext cx="8784976" cy="4888200"/>
          </a:xfrm>
        </p:spPr>
        <p:txBody>
          <a:bodyPr/>
          <a:lstStyle/>
          <a:p>
            <a:pPr lvl="1"/>
            <a:r>
              <a:rPr lang="en-US" sz="3200" dirty="0" smtClean="0"/>
              <a:t> </a:t>
            </a:r>
            <a:r>
              <a:rPr lang="en-US" dirty="0"/>
              <a:t>How do students use smartphones in class? </a:t>
            </a:r>
          </a:p>
          <a:p>
            <a:pPr lvl="1"/>
            <a:r>
              <a:rPr lang="en-CA" dirty="0"/>
              <a:t>Why do professors prohibit the use of smartphones?</a:t>
            </a:r>
          </a:p>
          <a:p>
            <a:pPr lvl="1"/>
            <a:r>
              <a:rPr lang="en-CA" dirty="0"/>
              <a:t>What can be done to encourage the use of smartphones for academic activities?</a:t>
            </a:r>
          </a:p>
          <a:p>
            <a:pPr marL="0" indent="0">
              <a:buNone/>
            </a:pPr>
            <a:endParaRPr lang="en-US" sz="3200" dirty="0"/>
          </a:p>
          <a:p>
            <a:pPr marL="0" indent="0">
              <a:buNone/>
            </a:pPr>
            <a:endParaRPr lang="en-US" dirty="0"/>
          </a:p>
          <a:p>
            <a:pPr marL="0" indent="0">
              <a:buNone/>
            </a:pPr>
            <a:endParaRPr lang="en-US" dirty="0"/>
          </a:p>
          <a:p>
            <a:endParaRPr lang="en-US" dirty="0"/>
          </a:p>
        </p:txBody>
      </p:sp>
      <p:pic>
        <p:nvPicPr>
          <p:cNvPr id="5" name="Picture 3" descr="Cartoon man leaning on a question mark.Copyright is https://technovation10.wordpress.com/category/general-events/brainstorm/" title="Cartoon man leaning on a question mark"/>
          <p:cNvPicPr>
            <a:picLocks noChangeAspect="1" noChangeArrowheads="1"/>
          </p:cNvPicPr>
          <p:nvPr/>
        </p:nvPicPr>
        <p:blipFill>
          <a:blip r:embed="rId2" cstate="print"/>
          <a:srcRect/>
          <a:stretch>
            <a:fillRect/>
          </a:stretch>
        </p:blipFill>
        <p:spPr bwMode="auto">
          <a:xfrm>
            <a:off x="6884984" y="4581128"/>
            <a:ext cx="1690922" cy="1594298"/>
          </a:xfrm>
          <a:prstGeom prst="rect">
            <a:avLst/>
          </a:prstGeom>
          <a:noFill/>
          <a:ln w="9525">
            <a:noFill/>
            <a:miter lim="800000"/>
            <a:headEnd/>
            <a:tailEnd/>
          </a:ln>
          <a:effectLst/>
        </p:spPr>
      </p:pic>
    </p:spTree>
    <p:extLst>
      <p:ext uri="{BB962C8B-B14F-4D97-AF65-F5344CB8AC3E}">
        <p14:creationId xmlns:p14="http://schemas.microsoft.com/office/powerpoint/2010/main" val="20162406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593E732B-D9FC-464C-9BF4-5114108005F4}"/>
              </a:ext>
            </a:extLst>
          </p:cNvPr>
          <p:cNvSpPr>
            <a:spLocks noGrp="1"/>
          </p:cNvSpPr>
          <p:nvPr>
            <p:ph type="sldNum" sz="quarter" idx="11"/>
          </p:nvPr>
        </p:nvSpPr>
        <p:spPr/>
        <p:txBody>
          <a:bodyPr/>
          <a:lstStyle/>
          <a:p>
            <a:pPr>
              <a:defRPr/>
            </a:pPr>
            <a:fld id="{A6281582-CF13-4328-AE52-164E8406DB8F}" type="slidenum">
              <a:rPr lang="fr-FR" altLang="fr-FR" smtClean="0"/>
              <a:pPr>
                <a:defRPr/>
              </a:pPr>
              <a:t>4</a:t>
            </a:fld>
            <a:endParaRPr lang="fr-FR" altLang="fr-FR" dirty="0"/>
          </a:p>
        </p:txBody>
      </p:sp>
      <p:sp>
        <p:nvSpPr>
          <p:cNvPr id="2" name="Title 1">
            <a:extLst>
              <a:ext uri="{FF2B5EF4-FFF2-40B4-BE49-F238E27FC236}">
                <a16:creationId xmlns="" xmlns:a16="http://schemas.microsoft.com/office/drawing/2014/main" id="{BBABD44A-EC96-436E-B490-1FFA378D2884}"/>
              </a:ext>
            </a:extLst>
          </p:cNvPr>
          <p:cNvSpPr>
            <a:spLocks noGrp="1"/>
          </p:cNvSpPr>
          <p:nvPr>
            <p:ph type="title"/>
          </p:nvPr>
        </p:nvSpPr>
        <p:spPr>
          <a:xfrm>
            <a:off x="457200" y="152400"/>
            <a:ext cx="8229600" cy="684213"/>
          </a:xfrm>
        </p:spPr>
        <p:txBody>
          <a:bodyPr/>
          <a:lstStyle/>
          <a:p>
            <a:r>
              <a:rPr lang="en-CA" dirty="0" smtClean="0"/>
              <a:t>Inappropriate Uses in Class </a:t>
            </a:r>
            <a:endParaRPr lang="en-US" dirty="0"/>
          </a:p>
        </p:txBody>
      </p:sp>
      <p:sp>
        <p:nvSpPr>
          <p:cNvPr id="3" name="Content Placeholder 2">
            <a:extLst>
              <a:ext uri="{FF2B5EF4-FFF2-40B4-BE49-F238E27FC236}">
                <a16:creationId xmlns="" xmlns:a16="http://schemas.microsoft.com/office/drawing/2014/main" id="{6324B808-7AE7-4309-833A-92B7EDF03FF2}"/>
              </a:ext>
            </a:extLst>
          </p:cNvPr>
          <p:cNvSpPr>
            <a:spLocks noGrp="1"/>
          </p:cNvSpPr>
          <p:nvPr>
            <p:ph sz="quarter" idx="1"/>
          </p:nvPr>
        </p:nvSpPr>
        <p:spPr>
          <a:xfrm>
            <a:off x="282352" y="1124744"/>
            <a:ext cx="8579296" cy="4888200"/>
          </a:xfrm>
        </p:spPr>
        <p:txBody>
          <a:bodyPr/>
          <a:lstStyle/>
          <a:p>
            <a:pPr>
              <a:spcAft>
                <a:spcPts val="600"/>
              </a:spcAft>
            </a:pPr>
            <a:r>
              <a:rPr lang="en-US" sz="3200" dirty="0"/>
              <a:t>Text and email</a:t>
            </a:r>
          </a:p>
          <a:p>
            <a:pPr>
              <a:spcAft>
                <a:spcPts val="600"/>
              </a:spcAft>
            </a:pPr>
            <a:r>
              <a:rPr lang="en-US" sz="3200" dirty="0"/>
              <a:t>Check </a:t>
            </a:r>
          </a:p>
          <a:p>
            <a:pPr lvl="1">
              <a:spcBef>
                <a:spcPts val="600"/>
              </a:spcBef>
              <a:spcAft>
                <a:spcPts val="600"/>
              </a:spcAft>
            </a:pPr>
            <a:r>
              <a:rPr lang="en-US" sz="2400" dirty="0"/>
              <a:t>Facebook</a:t>
            </a:r>
          </a:p>
          <a:p>
            <a:pPr lvl="1">
              <a:spcBef>
                <a:spcPts val="600"/>
              </a:spcBef>
              <a:spcAft>
                <a:spcPts val="600"/>
              </a:spcAft>
            </a:pPr>
            <a:r>
              <a:rPr lang="en-US" sz="2400" dirty="0"/>
              <a:t>WhatsApp</a:t>
            </a:r>
          </a:p>
          <a:p>
            <a:pPr lvl="1">
              <a:spcBef>
                <a:spcPts val="600"/>
              </a:spcBef>
              <a:spcAft>
                <a:spcPts val="600"/>
              </a:spcAft>
            </a:pPr>
            <a:r>
              <a:rPr lang="en-US" sz="2400" dirty="0"/>
              <a:t>Instagram</a:t>
            </a:r>
          </a:p>
          <a:p>
            <a:pPr lvl="1">
              <a:spcBef>
                <a:spcPts val="600"/>
              </a:spcBef>
              <a:spcAft>
                <a:spcPts val="600"/>
              </a:spcAft>
            </a:pPr>
            <a:r>
              <a:rPr lang="en-US" sz="2400" dirty="0"/>
              <a:t>Snapchat</a:t>
            </a:r>
          </a:p>
          <a:p>
            <a:pPr>
              <a:spcAft>
                <a:spcPts val="600"/>
              </a:spcAft>
            </a:pPr>
            <a:r>
              <a:rPr lang="en-US" sz="3200" dirty="0"/>
              <a:t>Play computer games</a:t>
            </a:r>
          </a:p>
          <a:p>
            <a:pPr>
              <a:spcAft>
                <a:spcPts val="600"/>
              </a:spcAft>
            </a:pPr>
            <a:r>
              <a:rPr lang="en-US" sz="3200" dirty="0" smtClean="0"/>
              <a:t>Watch </a:t>
            </a:r>
            <a:r>
              <a:rPr lang="en-US" sz="3200" dirty="0"/>
              <a:t>videos</a:t>
            </a:r>
          </a:p>
          <a:p>
            <a:pPr>
              <a:spcAft>
                <a:spcPts val="600"/>
              </a:spcAft>
            </a:pPr>
            <a:r>
              <a:rPr lang="en-US" sz="3200" dirty="0"/>
              <a:t>Work on assignments for other classes</a:t>
            </a:r>
          </a:p>
          <a:p>
            <a:pPr lvl="0"/>
            <a:endParaRPr lang="en-US" dirty="0"/>
          </a:p>
          <a:p>
            <a:pPr lvl="1"/>
            <a:endParaRPr lang="en-US" dirty="0"/>
          </a:p>
        </p:txBody>
      </p:sp>
      <p:pic>
        <p:nvPicPr>
          <p:cNvPr id="5" name="Picture 8" descr="Facebook logo. Copyright is https://pbs.twimg.com/profile_images/3513354941/24aaffa670e634a7da9a087bfa83abe6_200x200.png" title="Facebook logo"/>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956376" y="1387872"/>
            <a:ext cx="762000" cy="762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YouTube logo. Copyright is https://www.youtube.com/yt/brand/downloads.html" title="YouTube logo"/>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7546801" y="4869160"/>
            <a:ext cx="1581150" cy="914400"/>
          </a:xfrm>
          <a:prstGeom prst="rect">
            <a:avLst/>
          </a:prstGeom>
          <a:noFill/>
          <a:ln w="9525">
            <a:noFill/>
            <a:miter lim="800000"/>
            <a:headEnd/>
            <a:tailEnd/>
          </a:ln>
        </p:spPr>
      </p:pic>
      <p:pic>
        <p:nvPicPr>
          <p:cNvPr id="3079" name="Picture 7" descr="Snapchat logo. Copyright is https://worldvectorlogo.com/logo/snapchat"/>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7920372" y="3717032"/>
            <a:ext cx="834008" cy="8377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3080" name="Picture 8" descr="Instagram logo. Copyright is https://www.wired.com/story/instagram-sponsored-posts/"/>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727776" y="2506920"/>
            <a:ext cx="1219200" cy="920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331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5</a:t>
            </a:fld>
            <a:endParaRPr lang="fr-FR" altLang="fr-FR" dirty="0"/>
          </a:p>
        </p:txBody>
      </p:sp>
      <p:sp>
        <p:nvSpPr>
          <p:cNvPr id="2" name="Title 1"/>
          <p:cNvSpPr>
            <a:spLocks noGrp="1"/>
          </p:cNvSpPr>
          <p:nvPr>
            <p:ph type="title"/>
          </p:nvPr>
        </p:nvSpPr>
        <p:spPr>
          <a:xfrm>
            <a:off x="0" y="272932"/>
            <a:ext cx="9144000" cy="684213"/>
          </a:xfrm>
        </p:spPr>
        <p:txBody>
          <a:bodyPr/>
          <a:lstStyle/>
          <a:p>
            <a:r>
              <a:rPr lang="en-US" dirty="0">
                <a:solidFill>
                  <a:srgbClr val="002060"/>
                </a:solidFill>
              </a:rPr>
              <a:t/>
            </a:r>
            <a:br>
              <a:rPr lang="en-US" dirty="0">
                <a:solidFill>
                  <a:srgbClr val="002060"/>
                </a:solidFill>
              </a:rPr>
            </a:br>
            <a:r>
              <a:rPr lang="en-US" dirty="0"/>
              <a:t>Appropriate Uses </a:t>
            </a:r>
            <a:r>
              <a:rPr lang="en-CA" dirty="0"/>
              <a:t>In Class </a:t>
            </a:r>
            <a:endParaRPr lang="en-US" dirty="0"/>
          </a:p>
        </p:txBody>
      </p:sp>
      <p:sp>
        <p:nvSpPr>
          <p:cNvPr id="5" name="Content Placeholder 4"/>
          <p:cNvSpPr>
            <a:spLocks noGrp="1"/>
          </p:cNvSpPr>
          <p:nvPr>
            <p:ph sz="quarter" idx="1"/>
          </p:nvPr>
        </p:nvSpPr>
        <p:spPr>
          <a:xfrm>
            <a:off x="125760" y="1268760"/>
            <a:ext cx="8892480" cy="4888200"/>
          </a:xfrm>
        </p:spPr>
        <p:txBody>
          <a:bodyPr/>
          <a:lstStyle/>
          <a:p>
            <a:pPr>
              <a:spcBef>
                <a:spcPts val="1000"/>
              </a:spcBef>
              <a:spcAft>
                <a:spcPts val="800"/>
              </a:spcAft>
            </a:pPr>
            <a:r>
              <a:rPr lang="en-US" sz="3400" dirty="0">
                <a:solidFill>
                  <a:srgbClr val="002060"/>
                </a:solidFill>
              </a:rPr>
              <a:t>Facilitate note-taking</a:t>
            </a:r>
          </a:p>
          <a:p>
            <a:pPr lvl="1">
              <a:spcBef>
                <a:spcPts val="1000"/>
              </a:spcBef>
              <a:spcAft>
                <a:spcPts val="800"/>
              </a:spcAft>
            </a:pPr>
            <a:r>
              <a:rPr lang="en-US" sz="3000" dirty="0">
                <a:solidFill>
                  <a:srgbClr val="002060"/>
                </a:solidFill>
              </a:rPr>
              <a:t>Record lecture</a:t>
            </a:r>
          </a:p>
          <a:p>
            <a:pPr lvl="1">
              <a:spcBef>
                <a:spcPts val="1000"/>
              </a:spcBef>
              <a:spcAft>
                <a:spcPts val="800"/>
              </a:spcAft>
            </a:pPr>
            <a:r>
              <a:rPr lang="en-US" sz="3000" dirty="0">
                <a:solidFill>
                  <a:srgbClr val="002060"/>
                </a:solidFill>
              </a:rPr>
              <a:t>Take pictures of blackboard, PowerPoint slides </a:t>
            </a:r>
          </a:p>
          <a:p>
            <a:pPr>
              <a:spcBef>
                <a:spcPts val="1000"/>
              </a:spcBef>
              <a:spcAft>
                <a:spcPts val="800"/>
              </a:spcAft>
            </a:pPr>
            <a:r>
              <a:rPr lang="en-US" sz="3200" dirty="0"/>
              <a:t>Follow projected PowerPoint on </a:t>
            </a:r>
            <a:r>
              <a:rPr lang="en-US" sz="3200" dirty="0" smtClean="0"/>
              <a:t>smartphone</a:t>
            </a:r>
            <a:endParaRPr lang="en-US" sz="3200" dirty="0">
              <a:solidFill>
                <a:srgbClr val="002060"/>
              </a:solidFill>
            </a:endParaRPr>
          </a:p>
          <a:p>
            <a:pPr>
              <a:spcBef>
                <a:spcPts val="1000"/>
              </a:spcBef>
              <a:spcAft>
                <a:spcPts val="800"/>
              </a:spcAft>
            </a:pPr>
            <a:r>
              <a:rPr lang="en-CA" sz="3400" dirty="0" smtClean="0">
                <a:solidFill>
                  <a:srgbClr val="002060"/>
                </a:solidFill>
              </a:rPr>
              <a:t>Student Polling (e.g. </a:t>
            </a:r>
            <a:r>
              <a:rPr lang="en-CA" sz="3400" dirty="0" err="1" smtClean="0">
                <a:solidFill>
                  <a:srgbClr val="002060"/>
                </a:solidFill>
              </a:rPr>
              <a:t>Kahoot</a:t>
            </a:r>
            <a:r>
              <a:rPr lang="en-CA" sz="3400" dirty="0" smtClean="0">
                <a:solidFill>
                  <a:srgbClr val="002060"/>
                </a:solidFill>
              </a:rPr>
              <a:t>)</a:t>
            </a:r>
            <a:endParaRPr lang="en-CA" sz="3400" dirty="0">
              <a:solidFill>
                <a:srgbClr val="002060"/>
              </a:solidFill>
            </a:endParaRPr>
          </a:p>
          <a:p>
            <a:pPr>
              <a:spcBef>
                <a:spcPts val="1000"/>
              </a:spcBef>
              <a:spcAft>
                <a:spcPts val="800"/>
              </a:spcAft>
            </a:pPr>
            <a:r>
              <a:rPr lang="en-US" dirty="0" smtClean="0">
                <a:solidFill>
                  <a:srgbClr val="002060"/>
                </a:solidFill>
              </a:rPr>
              <a:t>Group </a:t>
            </a:r>
            <a:r>
              <a:rPr lang="en-US" dirty="0">
                <a:solidFill>
                  <a:srgbClr val="002060"/>
                </a:solidFill>
              </a:rPr>
              <a:t>work</a:t>
            </a:r>
          </a:p>
          <a:p>
            <a:pPr>
              <a:spcBef>
                <a:spcPts val="1000"/>
              </a:spcBef>
              <a:spcAft>
                <a:spcPts val="800"/>
              </a:spcAft>
            </a:pPr>
            <a:r>
              <a:rPr lang="en-US" dirty="0" smtClean="0">
                <a:solidFill>
                  <a:srgbClr val="002060"/>
                </a:solidFill>
              </a:rPr>
              <a:t>Google Search</a:t>
            </a:r>
            <a:r>
              <a:rPr lang="en-US" dirty="0">
                <a:solidFill>
                  <a:srgbClr val="002060"/>
                </a:solidFill>
              </a:rPr>
              <a:t> </a:t>
            </a:r>
            <a:r>
              <a:rPr lang="en-US" dirty="0" smtClean="0">
                <a:solidFill>
                  <a:srgbClr val="002060"/>
                </a:solidFill>
              </a:rPr>
              <a:t>and translate</a:t>
            </a:r>
            <a:endParaRPr lang="en-US" dirty="0">
              <a:solidFill>
                <a:srgbClr val="002060"/>
              </a:solidFill>
            </a:endParaRPr>
          </a:p>
          <a:p>
            <a:pPr lvl="1">
              <a:spcBef>
                <a:spcPts val="1200"/>
              </a:spcBef>
              <a:spcAft>
                <a:spcPts val="600"/>
              </a:spcAft>
            </a:pPr>
            <a:endParaRPr lang="en-US" dirty="0">
              <a:solidFill>
                <a:srgbClr val="002060"/>
              </a:solidFill>
            </a:endParaRPr>
          </a:p>
        </p:txBody>
      </p:sp>
      <p:pic>
        <p:nvPicPr>
          <p:cNvPr id="7" name="Picture 3" descr="Smiley face who is giving a thumbs up. Copyright is https://openclipart.org/detail/28688/thumbs-up-smile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812359" y="1268760"/>
            <a:ext cx="1073827" cy="10793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097304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664FBBCB-DD18-499B-9B7A-BE1280921962}"/>
              </a:ext>
            </a:extLst>
          </p:cNvPr>
          <p:cNvSpPr>
            <a:spLocks noGrp="1"/>
          </p:cNvSpPr>
          <p:nvPr>
            <p:ph type="sldNum" sz="quarter" idx="11"/>
          </p:nvPr>
        </p:nvSpPr>
        <p:spPr/>
        <p:txBody>
          <a:bodyPr/>
          <a:lstStyle/>
          <a:p>
            <a:pPr>
              <a:defRPr/>
            </a:pPr>
            <a:fld id="{A6281582-CF13-4328-AE52-164E8406DB8F}" type="slidenum">
              <a:rPr lang="fr-FR" altLang="fr-FR" smtClean="0"/>
              <a:pPr>
                <a:defRPr/>
              </a:pPr>
              <a:t>6</a:t>
            </a:fld>
            <a:endParaRPr lang="fr-FR" altLang="fr-FR"/>
          </a:p>
        </p:txBody>
      </p:sp>
      <p:sp>
        <p:nvSpPr>
          <p:cNvPr id="2" name="Title 1">
            <a:extLst>
              <a:ext uri="{FF2B5EF4-FFF2-40B4-BE49-F238E27FC236}">
                <a16:creationId xmlns="" xmlns:a16="http://schemas.microsoft.com/office/drawing/2014/main" id="{7E4CBC33-B4BB-4B3C-B35B-80749A8CB53C}"/>
              </a:ext>
            </a:extLst>
          </p:cNvPr>
          <p:cNvSpPr>
            <a:spLocks noGrp="1"/>
          </p:cNvSpPr>
          <p:nvPr>
            <p:ph type="title"/>
          </p:nvPr>
        </p:nvSpPr>
        <p:spPr>
          <a:xfrm>
            <a:off x="457200" y="260648"/>
            <a:ext cx="8229600" cy="684213"/>
          </a:xfrm>
        </p:spPr>
        <p:txBody>
          <a:bodyPr/>
          <a:lstStyle/>
          <a:p>
            <a:r>
              <a:rPr lang="en-CA" dirty="0" smtClean="0"/>
              <a:t>Academic Uses </a:t>
            </a:r>
            <a:r>
              <a:rPr lang="en-CA" dirty="0"/>
              <a:t>Out of Class</a:t>
            </a:r>
            <a:endParaRPr lang="en-US" dirty="0"/>
          </a:p>
        </p:txBody>
      </p:sp>
      <p:sp>
        <p:nvSpPr>
          <p:cNvPr id="3" name="Content Placeholder 2">
            <a:extLst>
              <a:ext uri="{FF2B5EF4-FFF2-40B4-BE49-F238E27FC236}">
                <a16:creationId xmlns="" xmlns:a16="http://schemas.microsoft.com/office/drawing/2014/main" id="{A64D3185-3886-4F14-BB8C-D929C342A5C0}"/>
              </a:ext>
            </a:extLst>
          </p:cNvPr>
          <p:cNvSpPr>
            <a:spLocks noGrp="1"/>
          </p:cNvSpPr>
          <p:nvPr>
            <p:ph sz="quarter" idx="1"/>
          </p:nvPr>
        </p:nvSpPr>
        <p:spPr>
          <a:xfrm>
            <a:off x="354360" y="1268760"/>
            <a:ext cx="8435280" cy="4888200"/>
          </a:xfrm>
        </p:spPr>
        <p:txBody>
          <a:bodyPr/>
          <a:lstStyle/>
          <a:p>
            <a:pPr lvl="0">
              <a:spcAft>
                <a:spcPts val="600"/>
              </a:spcAft>
            </a:pPr>
            <a:r>
              <a:rPr lang="en-US" sz="3100" dirty="0"/>
              <a:t>Google </a:t>
            </a:r>
            <a:r>
              <a:rPr lang="en-US" sz="3100" dirty="0" smtClean="0"/>
              <a:t>Docs </a:t>
            </a:r>
          </a:p>
          <a:p>
            <a:pPr lvl="0">
              <a:spcAft>
                <a:spcPts val="600"/>
              </a:spcAft>
            </a:pPr>
            <a:r>
              <a:rPr lang="en-US" sz="3200" dirty="0" smtClean="0"/>
              <a:t>Begin essays during commute</a:t>
            </a:r>
            <a:endParaRPr lang="en-US" sz="3200" dirty="0"/>
          </a:p>
          <a:p>
            <a:pPr lvl="0">
              <a:spcAft>
                <a:spcPts val="600"/>
              </a:spcAft>
            </a:pPr>
            <a:r>
              <a:rPr lang="en-US" sz="3200" dirty="0"/>
              <a:t>Access online library services </a:t>
            </a:r>
          </a:p>
          <a:p>
            <a:pPr lvl="0">
              <a:spcAft>
                <a:spcPts val="600"/>
              </a:spcAft>
            </a:pPr>
            <a:r>
              <a:rPr lang="en-US" sz="3200" dirty="0"/>
              <a:t>Read digital textbooks</a:t>
            </a:r>
          </a:p>
          <a:p>
            <a:pPr lvl="0">
              <a:spcAft>
                <a:spcPts val="600"/>
              </a:spcAft>
            </a:pPr>
            <a:r>
              <a:rPr lang="en-US" sz="3200" dirty="0"/>
              <a:t>Submit assignments digitally</a:t>
            </a:r>
          </a:p>
          <a:p>
            <a:pPr lvl="0">
              <a:spcAft>
                <a:spcPts val="600"/>
              </a:spcAft>
            </a:pPr>
            <a:r>
              <a:rPr lang="en-US" sz="3200" dirty="0"/>
              <a:t>Make course related videos</a:t>
            </a:r>
          </a:p>
          <a:p>
            <a:pPr lvl="0">
              <a:spcAft>
                <a:spcPts val="600"/>
              </a:spcAft>
            </a:pPr>
            <a:r>
              <a:rPr lang="en-US" sz="3200" dirty="0"/>
              <a:t>Participate in course blogs</a:t>
            </a:r>
          </a:p>
          <a:p>
            <a:pPr lvl="0">
              <a:spcAft>
                <a:spcPts val="600"/>
              </a:spcAft>
            </a:pPr>
            <a:r>
              <a:rPr lang="en-CA" sz="3200" dirty="0"/>
              <a:t>P</a:t>
            </a:r>
            <a:r>
              <a:rPr lang="en-US" sz="3200" dirty="0" smtClean="0"/>
              <a:t>rovide </a:t>
            </a:r>
            <a:r>
              <a:rPr lang="en-US" sz="3200" dirty="0"/>
              <a:t>visual proof of activity</a:t>
            </a:r>
          </a:p>
          <a:p>
            <a:endParaRPr lang="en-US" dirty="0"/>
          </a:p>
        </p:txBody>
      </p:sp>
      <p:pic>
        <p:nvPicPr>
          <p:cNvPr id="5" name="Picture 3" descr="Smiley face who is gaiving a thumbs up. Copyright is https://openclipart.org/detail/28688/thumbs-up-smiley" title="Thumbs up"/>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162806" y="4437112"/>
            <a:ext cx="1297625" cy="1304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39506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7</a:t>
            </a:fld>
            <a:endParaRPr lang="fr-FR" altLang="fr-FR"/>
          </a:p>
        </p:txBody>
      </p:sp>
      <p:sp>
        <p:nvSpPr>
          <p:cNvPr id="2" name="Title 1"/>
          <p:cNvSpPr>
            <a:spLocks noGrp="1"/>
          </p:cNvSpPr>
          <p:nvPr>
            <p:ph type="title"/>
          </p:nvPr>
        </p:nvSpPr>
        <p:spPr/>
        <p:txBody>
          <a:bodyPr/>
          <a:lstStyle/>
          <a:p>
            <a:r>
              <a:rPr lang="en-US" dirty="0" smtClean="0"/>
              <a:t>Why Teachers Prohibit Use?</a:t>
            </a:r>
            <a:endParaRPr lang="en-US" dirty="0"/>
          </a:p>
        </p:txBody>
      </p:sp>
      <p:sp>
        <p:nvSpPr>
          <p:cNvPr id="3" name="Content Placeholder 2"/>
          <p:cNvSpPr>
            <a:spLocks noGrp="1"/>
          </p:cNvSpPr>
          <p:nvPr>
            <p:ph sz="quarter" idx="1"/>
          </p:nvPr>
        </p:nvSpPr>
        <p:spPr/>
        <p:txBody>
          <a:bodyPr/>
          <a:lstStyle/>
          <a:p>
            <a:pPr>
              <a:spcBef>
                <a:spcPts val="800"/>
              </a:spcBef>
              <a:spcAft>
                <a:spcPts val="800"/>
              </a:spcAft>
            </a:pPr>
            <a:r>
              <a:rPr lang="en-US" dirty="0" smtClean="0"/>
              <a:t>Distraction for teacher and student</a:t>
            </a:r>
          </a:p>
          <a:p>
            <a:pPr>
              <a:spcBef>
                <a:spcPts val="800"/>
              </a:spcBef>
              <a:spcAft>
                <a:spcPts val="800"/>
              </a:spcAft>
            </a:pPr>
            <a:r>
              <a:rPr lang="en-US" dirty="0" smtClean="0"/>
              <a:t>Hinders class discussion</a:t>
            </a:r>
          </a:p>
          <a:p>
            <a:pPr>
              <a:spcBef>
                <a:spcPts val="800"/>
              </a:spcBef>
              <a:spcAft>
                <a:spcPts val="800"/>
              </a:spcAft>
            </a:pPr>
            <a:r>
              <a:rPr lang="en-US" dirty="0" smtClean="0"/>
              <a:t>Negatively impacts on grades</a:t>
            </a:r>
          </a:p>
          <a:p>
            <a:pPr>
              <a:spcBef>
                <a:spcPts val="800"/>
              </a:spcBef>
              <a:spcAft>
                <a:spcPts val="800"/>
              </a:spcAft>
            </a:pPr>
            <a:r>
              <a:rPr lang="en-US" dirty="0"/>
              <a:t>S</a:t>
            </a:r>
            <a:r>
              <a:rPr lang="en-US" dirty="0" smtClean="0"/>
              <a:t>een as rude and disrespectful</a:t>
            </a:r>
          </a:p>
          <a:p>
            <a:pPr>
              <a:spcBef>
                <a:spcPts val="800"/>
              </a:spcBef>
              <a:spcAft>
                <a:spcPts val="800"/>
              </a:spcAft>
            </a:pPr>
            <a:r>
              <a:rPr lang="en-US" dirty="0"/>
              <a:t>P</a:t>
            </a:r>
            <a:r>
              <a:rPr lang="en-US" dirty="0" smtClean="0"/>
              <a:t>otential academic uses not understood</a:t>
            </a:r>
            <a:endParaRPr lang="en-US" dirty="0"/>
          </a:p>
        </p:txBody>
      </p:sp>
      <p:pic>
        <p:nvPicPr>
          <p:cNvPr id="1027" name="Picture 3" descr="Sign that says cell phone prohibited with and image of a cellphone with a red bar through it. Coptright is https://www.safetysign.com/products/3540/cell-phone-prohibited-sig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68344" y="4221088"/>
            <a:ext cx="1368152" cy="189105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540162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9512" y="476672"/>
            <a:ext cx="8784976" cy="684213"/>
          </a:xfrm>
        </p:spPr>
        <p:txBody>
          <a:bodyPr/>
          <a:lstStyle/>
          <a:p>
            <a:r>
              <a:rPr lang="en-US" sz="3800" dirty="0" smtClean="0"/>
              <a:t>How Can Smartphones be </a:t>
            </a:r>
            <a:br>
              <a:rPr lang="en-US" sz="3800" dirty="0" smtClean="0"/>
            </a:br>
            <a:r>
              <a:rPr lang="en-US" sz="3800" dirty="0" smtClean="0"/>
              <a:t>Integrated in Class</a:t>
            </a:r>
            <a:endParaRPr lang="en-US" sz="3800" dirty="0"/>
          </a:p>
        </p:txBody>
      </p:sp>
      <p:sp>
        <p:nvSpPr>
          <p:cNvPr id="3" name="Content Placeholder 2"/>
          <p:cNvSpPr>
            <a:spLocks noGrp="1"/>
          </p:cNvSpPr>
          <p:nvPr>
            <p:ph sz="quarter" idx="1"/>
          </p:nvPr>
        </p:nvSpPr>
        <p:spPr>
          <a:xfrm>
            <a:off x="457200" y="1268760"/>
            <a:ext cx="8229600" cy="4888200"/>
          </a:xfrm>
        </p:spPr>
        <p:txBody>
          <a:bodyPr/>
          <a:lstStyle/>
          <a:p>
            <a:pPr>
              <a:spcBef>
                <a:spcPts val="800"/>
              </a:spcBef>
              <a:spcAft>
                <a:spcPts val="800"/>
              </a:spcAft>
            </a:pPr>
            <a:r>
              <a:rPr lang="en-US" dirty="0" smtClean="0"/>
              <a:t>Use of polling (e.g. </a:t>
            </a:r>
            <a:r>
              <a:rPr lang="en-US" dirty="0"/>
              <a:t>Poll Everywhere</a:t>
            </a:r>
            <a:r>
              <a:rPr lang="en-US" dirty="0" smtClean="0"/>
              <a:t>)</a:t>
            </a:r>
          </a:p>
          <a:p>
            <a:pPr>
              <a:spcBef>
                <a:spcPts val="800"/>
              </a:spcBef>
              <a:spcAft>
                <a:spcPts val="800"/>
              </a:spcAft>
            </a:pPr>
            <a:r>
              <a:rPr lang="en-US" dirty="0" smtClean="0"/>
              <a:t>Online Exams / Quizzes</a:t>
            </a:r>
          </a:p>
          <a:p>
            <a:pPr>
              <a:spcBef>
                <a:spcPts val="800"/>
              </a:spcBef>
              <a:spcAft>
                <a:spcPts val="800"/>
              </a:spcAft>
            </a:pPr>
            <a:r>
              <a:rPr lang="en-US" dirty="0" smtClean="0"/>
              <a:t>Working on projects </a:t>
            </a:r>
          </a:p>
          <a:p>
            <a:pPr>
              <a:spcBef>
                <a:spcPts val="800"/>
              </a:spcBef>
              <a:spcAft>
                <a:spcPts val="800"/>
              </a:spcAft>
            </a:pPr>
            <a:r>
              <a:rPr lang="en-US" dirty="0" smtClean="0"/>
              <a:t>Answer questions anonymously via live feed </a:t>
            </a:r>
          </a:p>
          <a:p>
            <a:pPr>
              <a:spcBef>
                <a:spcPts val="800"/>
              </a:spcBef>
              <a:spcAft>
                <a:spcPts val="800"/>
              </a:spcAft>
            </a:pPr>
            <a:r>
              <a:rPr lang="en-US" dirty="0" smtClean="0"/>
              <a:t>Notes flipped from smartphone onto SMART board</a:t>
            </a:r>
            <a:endParaRPr lang="en-US" dirty="0"/>
          </a:p>
        </p:txBody>
      </p:sp>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8</a:t>
            </a:fld>
            <a:endParaRPr lang="fr-FR" altLang="fr-FR"/>
          </a:p>
        </p:txBody>
      </p:sp>
    </p:spTree>
    <p:extLst>
      <p:ext uri="{BB962C8B-B14F-4D97-AF65-F5344CB8AC3E}">
        <p14:creationId xmlns:p14="http://schemas.microsoft.com/office/powerpoint/2010/main" val="2944799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1"/>
          </p:nvPr>
        </p:nvSpPr>
        <p:spPr/>
        <p:txBody>
          <a:bodyPr/>
          <a:lstStyle/>
          <a:p>
            <a:pPr>
              <a:defRPr/>
            </a:pPr>
            <a:fld id="{A6281582-CF13-4328-AE52-164E8406DB8F}" type="slidenum">
              <a:rPr lang="fr-FR" altLang="fr-FR" smtClean="0"/>
              <a:pPr>
                <a:defRPr/>
              </a:pPr>
              <a:t>9</a:t>
            </a:fld>
            <a:endParaRPr lang="fr-FR" altLang="fr-FR"/>
          </a:p>
        </p:txBody>
      </p:sp>
      <p:sp>
        <p:nvSpPr>
          <p:cNvPr id="2" name="Title 1"/>
          <p:cNvSpPr>
            <a:spLocks noGrp="1"/>
          </p:cNvSpPr>
          <p:nvPr>
            <p:ph type="title"/>
          </p:nvPr>
        </p:nvSpPr>
        <p:spPr>
          <a:xfrm>
            <a:off x="457200" y="152400"/>
            <a:ext cx="8229600" cy="684213"/>
          </a:xfrm>
        </p:spPr>
        <p:txBody>
          <a:bodyPr/>
          <a:lstStyle/>
          <a:p>
            <a:r>
              <a:rPr lang="en-US" dirty="0"/>
              <a:t>Good Practice for Accessibility</a:t>
            </a:r>
          </a:p>
        </p:txBody>
      </p:sp>
      <p:sp>
        <p:nvSpPr>
          <p:cNvPr id="3" name="Content Placeholder 2"/>
          <p:cNvSpPr>
            <a:spLocks noGrp="1"/>
          </p:cNvSpPr>
          <p:nvPr>
            <p:ph sz="quarter" idx="1"/>
          </p:nvPr>
        </p:nvSpPr>
        <p:spPr>
          <a:xfrm>
            <a:off x="282352" y="1244680"/>
            <a:ext cx="8579296" cy="4888200"/>
          </a:xfrm>
        </p:spPr>
        <p:txBody>
          <a:bodyPr/>
          <a:lstStyle/>
          <a:p>
            <a:pPr>
              <a:spcBef>
                <a:spcPts val="800"/>
              </a:spcBef>
            </a:pPr>
            <a:r>
              <a:rPr lang="en-US" sz="3500" dirty="0"/>
              <a:t>Apps to help students focus</a:t>
            </a:r>
          </a:p>
          <a:p>
            <a:pPr lvl="1">
              <a:spcBef>
                <a:spcPts val="800"/>
              </a:spcBef>
            </a:pPr>
            <a:r>
              <a:rPr lang="en-US" sz="3000" dirty="0" smtClean="0"/>
              <a:t>Forest </a:t>
            </a:r>
          </a:p>
          <a:p>
            <a:pPr lvl="1">
              <a:spcBef>
                <a:spcPts val="800"/>
              </a:spcBef>
            </a:pPr>
            <a:r>
              <a:rPr lang="en-US" sz="3000" dirty="0" smtClean="0"/>
              <a:t>Focus Lock</a:t>
            </a:r>
            <a:endParaRPr lang="en-US" sz="3000" dirty="0"/>
          </a:p>
          <a:p>
            <a:pPr>
              <a:spcBef>
                <a:spcPts val="800"/>
              </a:spcBef>
            </a:pPr>
            <a:r>
              <a:rPr lang="en-US" sz="3500" dirty="0" smtClean="0"/>
              <a:t>Mindly </a:t>
            </a:r>
            <a:r>
              <a:rPr lang="en-US" sz="3500" dirty="0"/>
              <a:t>for schematic maps</a:t>
            </a:r>
          </a:p>
          <a:p>
            <a:pPr>
              <a:spcBef>
                <a:spcPts val="800"/>
              </a:spcBef>
            </a:pPr>
            <a:r>
              <a:rPr lang="en-US" sz="3500" dirty="0"/>
              <a:t>Antidote for correction</a:t>
            </a:r>
          </a:p>
          <a:p>
            <a:pPr>
              <a:spcBef>
                <a:spcPts val="800"/>
              </a:spcBef>
            </a:pPr>
            <a:r>
              <a:rPr lang="en-US" sz="3500" dirty="0"/>
              <a:t>Texting to cope with anxiety</a:t>
            </a:r>
          </a:p>
          <a:p>
            <a:pPr>
              <a:spcBef>
                <a:spcPts val="800"/>
              </a:spcBef>
            </a:pPr>
            <a:r>
              <a:rPr lang="en-US" sz="3500" dirty="0"/>
              <a:t>Seeing </a:t>
            </a:r>
            <a:r>
              <a:rPr lang="en-US" sz="3500" dirty="0" smtClean="0"/>
              <a:t>AI to convert </a:t>
            </a:r>
            <a:r>
              <a:rPr lang="en-US" sz="3500" dirty="0"/>
              <a:t>images, handouts to digital text</a:t>
            </a:r>
          </a:p>
          <a:p>
            <a:pPr marL="0" indent="0">
              <a:buNone/>
            </a:pPr>
            <a:endParaRPr lang="en-US" dirty="0"/>
          </a:p>
          <a:p>
            <a:pPr lvl="1"/>
            <a:endParaRPr lang="en-US" dirty="0"/>
          </a:p>
        </p:txBody>
      </p:sp>
      <p:pic>
        <p:nvPicPr>
          <p:cNvPr id="5" name="Picture 2" descr="A wrecking ball knocking down a part of a wall. Copyright is http://jesusgilhernandez.com/2013/01/10/removing-barrier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44208" y="1936171"/>
            <a:ext cx="2467085" cy="15648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77443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e">
  <a:themeElements>
    <a:clrScheme name="Custom 1">
      <a:dk1>
        <a:sysClr val="windowText" lastClr="000000"/>
      </a:dk1>
      <a:lt1>
        <a:sysClr val="window" lastClr="FFFFFF"/>
      </a:lt1>
      <a:dk2>
        <a:srgbClr val="242852"/>
      </a:dk2>
      <a:lt2>
        <a:srgbClr val="ACCBF9"/>
      </a:lt2>
      <a:accent1>
        <a:srgbClr val="629DD1"/>
      </a:accent1>
      <a:accent2>
        <a:srgbClr val="297FD5"/>
      </a:accent2>
      <a:accent3>
        <a:srgbClr val="7F8FA9"/>
      </a:accent3>
      <a:accent4>
        <a:srgbClr val="4A66AC"/>
      </a:accent4>
      <a:accent5>
        <a:srgbClr val="5AA2AE"/>
      </a:accent5>
      <a:accent6>
        <a:srgbClr val="9D90A0"/>
      </a:accent6>
      <a:hlink>
        <a:srgbClr val="0000CC"/>
      </a:hlink>
      <a:folHlink>
        <a:srgbClr val="002060"/>
      </a:folHlink>
    </a:clrScheme>
    <a:fontScheme name="Origine">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rigine">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theme>
</file>

<file path=ppt/theme/theme2.xml><?xml version="1.0" encoding="utf-8"?>
<a:theme xmlns:a="http://schemas.openxmlformats.org/drawingml/2006/main" name="Thème Offic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Thème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16388</TotalTime>
  <Words>328</Words>
  <Application>Microsoft Office PowerPoint</Application>
  <PresentationFormat>On-screen Show (4:3)</PresentationFormat>
  <Paragraphs>98</Paragraphs>
  <Slides>11</Slides>
  <Notes>5</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Origine</vt:lpstr>
      <vt:lpstr>The Smartphone in the Classroom: Teacher’s Friend or Foe?</vt:lpstr>
      <vt:lpstr>Current Research</vt:lpstr>
      <vt:lpstr>Questions Asked</vt:lpstr>
      <vt:lpstr>Inappropriate Uses in Class </vt:lpstr>
      <vt:lpstr> Appropriate Uses In Class </vt:lpstr>
      <vt:lpstr>Academic Uses Out of Class</vt:lpstr>
      <vt:lpstr>Why Teachers Prohibit Use?</vt:lpstr>
      <vt:lpstr>How Can Smartphones be  Integrated in Class</vt:lpstr>
      <vt:lpstr>Good Practice for Accessibility</vt:lpstr>
      <vt:lpstr>Implications for Professors</vt:lpstr>
      <vt:lpstr>Contact Information </vt:lpstr>
    </vt:vector>
  </TitlesOfParts>
  <Company>TRADINTEK - Services linguistiques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TRA6053 - Méthodologie et outils de la localisation II</dc:title>
  <dc:creator>Christian Mayer</dc:creator>
  <cp:lastModifiedBy>Admin</cp:lastModifiedBy>
  <cp:revision>814</cp:revision>
  <cp:lastPrinted>2018-03-02T21:11:06Z</cp:lastPrinted>
  <dcterms:created xsi:type="dcterms:W3CDTF">2002-08-29T15:31:57Z</dcterms:created>
  <dcterms:modified xsi:type="dcterms:W3CDTF">2019-05-30T15:01:19Z</dcterms:modified>
</cp:coreProperties>
</file>