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4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5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  <p:sldMasterId id="2147483809" r:id="rId2"/>
    <p:sldMasterId id="2147483875" r:id="rId3"/>
    <p:sldMasterId id="2147483893" r:id="rId4"/>
    <p:sldMasterId id="2147483896" r:id="rId5"/>
    <p:sldMasterId id="2147483920" r:id="rId6"/>
  </p:sldMasterIdLst>
  <p:notesMasterIdLst>
    <p:notesMasterId r:id="rId21"/>
  </p:notesMasterIdLst>
  <p:handoutMasterIdLst>
    <p:handoutMasterId r:id="rId22"/>
  </p:handoutMasterIdLst>
  <p:sldIdLst>
    <p:sldId id="354" r:id="rId7"/>
    <p:sldId id="311" r:id="rId8"/>
    <p:sldId id="376" r:id="rId9"/>
    <p:sldId id="386" r:id="rId10"/>
    <p:sldId id="383" r:id="rId11"/>
    <p:sldId id="378" r:id="rId12"/>
    <p:sldId id="379" r:id="rId13"/>
    <p:sldId id="374" r:id="rId14"/>
    <p:sldId id="380" r:id="rId15"/>
    <p:sldId id="367" r:id="rId16"/>
    <p:sldId id="381" r:id="rId17"/>
    <p:sldId id="366" r:id="rId18"/>
    <p:sldId id="368" r:id="rId19"/>
    <p:sldId id="365" r:id="rId20"/>
  </p:sldIdLst>
  <p:sldSz cx="9144000" cy="6858000" type="screen4x3"/>
  <p:notesSz cx="6858000" cy="9296400"/>
  <p:defaultTextStyle>
    <a:defPPr>
      <a:defRPr lang="fr-CA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91103"/>
    <a:srgbClr val="3333FF"/>
    <a:srgbClr val="FF9900"/>
    <a:srgbClr val="957DB1"/>
    <a:srgbClr val="33CCFF"/>
    <a:srgbClr val="0033CC"/>
    <a:srgbClr val="FF3300"/>
    <a:srgbClr val="CC6600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62" autoAdjust="0"/>
    <p:restoredTop sz="94632" autoAdjust="0"/>
  </p:normalViewPr>
  <p:slideViewPr>
    <p:cSldViewPr>
      <p:cViewPr varScale="1">
        <p:scale>
          <a:sx n="106" d="100"/>
          <a:sy n="106" d="100"/>
        </p:scale>
        <p:origin x="1776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CA" dirty="0" err="1" smtClean="0">
                <a:solidFill>
                  <a:schemeClr val="bg1">
                    <a:lumMod val="65000"/>
                  </a:schemeClr>
                </a:solidFill>
                <a:latin typeface="Bauhaus 93" panose="04030905020B02020C02" pitchFamily="82" charset="0"/>
              </a:rPr>
              <a:t>Number</a:t>
            </a:r>
            <a:r>
              <a:rPr lang="fr-CA" dirty="0" smtClean="0">
                <a:solidFill>
                  <a:schemeClr val="bg1">
                    <a:lumMod val="65000"/>
                  </a:schemeClr>
                </a:solidFill>
                <a:latin typeface="Bauhaus 93" panose="04030905020B02020C02" pitchFamily="82" charset="0"/>
              </a:rPr>
              <a:t> of </a:t>
            </a:r>
            <a:r>
              <a:rPr lang="fr-CA" dirty="0" err="1" smtClean="0">
                <a:solidFill>
                  <a:schemeClr val="bg1">
                    <a:lumMod val="65000"/>
                  </a:schemeClr>
                </a:solidFill>
                <a:latin typeface="Bauhaus 93" panose="04030905020B02020C02" pitchFamily="82" charset="0"/>
              </a:rPr>
              <a:t>Meltdowns</a:t>
            </a:r>
            <a:r>
              <a:rPr lang="fr-CA" dirty="0" smtClean="0">
                <a:solidFill>
                  <a:schemeClr val="bg1">
                    <a:lumMod val="65000"/>
                  </a:schemeClr>
                </a:solidFill>
                <a:latin typeface="Bauhaus 93" panose="04030905020B02020C02" pitchFamily="82" charset="0"/>
              </a:rPr>
              <a:t> per</a:t>
            </a:r>
            <a:r>
              <a:rPr lang="fr-CA" baseline="0" dirty="0" smtClean="0">
                <a:solidFill>
                  <a:schemeClr val="bg1">
                    <a:lumMod val="65000"/>
                  </a:schemeClr>
                </a:solidFill>
                <a:latin typeface="Bauhaus 93" panose="04030905020B02020C02" pitchFamily="82" charset="0"/>
              </a:rPr>
              <a:t> Day</a:t>
            </a:r>
            <a:endParaRPr lang="fr-CA" dirty="0">
              <a:solidFill>
                <a:schemeClr val="bg1">
                  <a:lumMod val="65000"/>
                </a:schemeClr>
              </a:solidFill>
              <a:latin typeface="Bauhaus 93" panose="04030905020B02020C02" pitchFamily="82" charset="0"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Time 1</c:v>
                </c:pt>
              </c:strCache>
            </c:strRef>
          </c:tx>
          <c:spPr>
            <a:solidFill>
              <a:schemeClr val="accent1">
                <a:shade val="6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Sheet1!$A$2:$A$16</c:f>
              <c:strCache>
                <c:ptCount val="15"/>
                <c:pt idx="0">
                  <c:v>Child 1</c:v>
                </c:pt>
                <c:pt idx="1">
                  <c:v>Child 2</c:v>
                </c:pt>
                <c:pt idx="2">
                  <c:v>Child 3</c:v>
                </c:pt>
                <c:pt idx="3">
                  <c:v>Child 4</c:v>
                </c:pt>
                <c:pt idx="4">
                  <c:v>Child 5</c:v>
                </c:pt>
                <c:pt idx="5">
                  <c:v>Child 6</c:v>
                </c:pt>
                <c:pt idx="6">
                  <c:v>Child 7</c:v>
                </c:pt>
                <c:pt idx="7">
                  <c:v>Child 8</c:v>
                </c:pt>
                <c:pt idx="8">
                  <c:v>Child 9</c:v>
                </c:pt>
                <c:pt idx="9">
                  <c:v>Child 10</c:v>
                </c:pt>
                <c:pt idx="10">
                  <c:v>Child 11</c:v>
                </c:pt>
                <c:pt idx="11">
                  <c:v>Child 12</c:v>
                </c:pt>
                <c:pt idx="12">
                  <c:v>Child 13</c:v>
                </c:pt>
                <c:pt idx="13">
                  <c:v>Child 14</c:v>
                </c:pt>
                <c:pt idx="14">
                  <c:v>Child 15</c:v>
                </c:pt>
              </c:strCache>
            </c:strRef>
          </c:cat>
          <c:val>
            <c:numRef>
              <c:f>Sheet1!$B$2:$B$16</c:f>
              <c:numCache>
                <c:formatCode>General</c:formatCode>
                <c:ptCount val="15"/>
                <c:pt idx="0">
                  <c:v>5</c:v>
                </c:pt>
                <c:pt idx="1">
                  <c:v>6</c:v>
                </c:pt>
                <c:pt idx="2">
                  <c:v>4</c:v>
                </c:pt>
                <c:pt idx="3">
                  <c:v>7</c:v>
                </c:pt>
                <c:pt idx="4">
                  <c:v>10</c:v>
                </c:pt>
                <c:pt idx="5">
                  <c:v>8</c:v>
                </c:pt>
                <c:pt idx="6">
                  <c:v>9</c:v>
                </c:pt>
                <c:pt idx="7">
                  <c:v>4</c:v>
                </c:pt>
                <c:pt idx="8">
                  <c:v>6</c:v>
                </c:pt>
                <c:pt idx="9">
                  <c:v>5</c:v>
                </c:pt>
                <c:pt idx="10">
                  <c:v>9</c:v>
                </c:pt>
                <c:pt idx="11">
                  <c:v>8</c:v>
                </c:pt>
                <c:pt idx="12">
                  <c:v>8</c:v>
                </c:pt>
                <c:pt idx="13">
                  <c:v>7</c:v>
                </c:pt>
                <c:pt idx="14">
                  <c:v>9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Time 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Sheet1!$A$2:$A$16</c:f>
              <c:strCache>
                <c:ptCount val="15"/>
                <c:pt idx="0">
                  <c:v>Child 1</c:v>
                </c:pt>
                <c:pt idx="1">
                  <c:v>Child 2</c:v>
                </c:pt>
                <c:pt idx="2">
                  <c:v>Child 3</c:v>
                </c:pt>
                <c:pt idx="3">
                  <c:v>Child 4</c:v>
                </c:pt>
                <c:pt idx="4">
                  <c:v>Child 5</c:v>
                </c:pt>
                <c:pt idx="5">
                  <c:v>Child 6</c:v>
                </c:pt>
                <c:pt idx="6">
                  <c:v>Child 7</c:v>
                </c:pt>
                <c:pt idx="7">
                  <c:v>Child 8</c:v>
                </c:pt>
                <c:pt idx="8">
                  <c:v>Child 9</c:v>
                </c:pt>
                <c:pt idx="9">
                  <c:v>Child 10</c:v>
                </c:pt>
                <c:pt idx="10">
                  <c:v>Child 11</c:v>
                </c:pt>
                <c:pt idx="11">
                  <c:v>Child 12</c:v>
                </c:pt>
                <c:pt idx="12">
                  <c:v>Child 13</c:v>
                </c:pt>
                <c:pt idx="13">
                  <c:v>Child 14</c:v>
                </c:pt>
                <c:pt idx="14">
                  <c:v>Child 15</c:v>
                </c:pt>
              </c:strCache>
            </c:strRef>
          </c:cat>
          <c:val>
            <c:numRef>
              <c:f>Sheet1!$C$2:$C$16</c:f>
              <c:numCache>
                <c:formatCode>General</c:formatCode>
                <c:ptCount val="15"/>
                <c:pt idx="0">
                  <c:v>4</c:v>
                </c:pt>
                <c:pt idx="1">
                  <c:v>6</c:v>
                </c:pt>
                <c:pt idx="2">
                  <c:v>5</c:v>
                </c:pt>
                <c:pt idx="3">
                  <c:v>4</c:v>
                </c:pt>
                <c:pt idx="4">
                  <c:v>6</c:v>
                </c:pt>
                <c:pt idx="5">
                  <c:v>7</c:v>
                </c:pt>
                <c:pt idx="6">
                  <c:v>5</c:v>
                </c:pt>
                <c:pt idx="7">
                  <c:v>4</c:v>
                </c:pt>
                <c:pt idx="8">
                  <c:v>6</c:v>
                </c:pt>
                <c:pt idx="9">
                  <c:v>4</c:v>
                </c:pt>
                <c:pt idx="10">
                  <c:v>7</c:v>
                </c:pt>
                <c:pt idx="11">
                  <c:v>6</c:v>
                </c:pt>
                <c:pt idx="12">
                  <c:v>5</c:v>
                </c:pt>
                <c:pt idx="13">
                  <c:v>6</c:v>
                </c:pt>
                <c:pt idx="14">
                  <c:v>4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Time 3</c:v>
                </c:pt>
              </c:strCache>
            </c:strRef>
          </c:tx>
          <c:spPr>
            <a:solidFill>
              <a:schemeClr val="accent1">
                <a:tint val="6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Sheet1!$A$2:$A$16</c:f>
              <c:strCache>
                <c:ptCount val="15"/>
                <c:pt idx="0">
                  <c:v>Child 1</c:v>
                </c:pt>
                <c:pt idx="1">
                  <c:v>Child 2</c:v>
                </c:pt>
                <c:pt idx="2">
                  <c:v>Child 3</c:v>
                </c:pt>
                <c:pt idx="3">
                  <c:v>Child 4</c:v>
                </c:pt>
                <c:pt idx="4">
                  <c:v>Child 5</c:v>
                </c:pt>
                <c:pt idx="5">
                  <c:v>Child 6</c:v>
                </c:pt>
                <c:pt idx="6">
                  <c:v>Child 7</c:v>
                </c:pt>
                <c:pt idx="7">
                  <c:v>Child 8</c:v>
                </c:pt>
                <c:pt idx="8">
                  <c:v>Child 9</c:v>
                </c:pt>
                <c:pt idx="9">
                  <c:v>Child 10</c:v>
                </c:pt>
                <c:pt idx="10">
                  <c:v>Child 11</c:v>
                </c:pt>
                <c:pt idx="11">
                  <c:v>Child 12</c:v>
                </c:pt>
                <c:pt idx="12">
                  <c:v>Child 13</c:v>
                </c:pt>
                <c:pt idx="13">
                  <c:v>Child 14</c:v>
                </c:pt>
                <c:pt idx="14">
                  <c:v>Child 15</c:v>
                </c:pt>
              </c:strCache>
            </c:strRef>
          </c:cat>
          <c:val>
            <c:numRef>
              <c:f>Sheet1!$D$2:$D$16</c:f>
              <c:numCache>
                <c:formatCode>General</c:formatCode>
                <c:ptCount val="15"/>
                <c:pt idx="0">
                  <c:v>3</c:v>
                </c:pt>
                <c:pt idx="1">
                  <c:v>2</c:v>
                </c:pt>
                <c:pt idx="2">
                  <c:v>4</c:v>
                </c:pt>
                <c:pt idx="3">
                  <c:v>3</c:v>
                </c:pt>
                <c:pt idx="4">
                  <c:v>4</c:v>
                </c:pt>
                <c:pt idx="5">
                  <c:v>4</c:v>
                </c:pt>
                <c:pt idx="6">
                  <c:v>3</c:v>
                </c:pt>
                <c:pt idx="7">
                  <c:v>1</c:v>
                </c:pt>
                <c:pt idx="8">
                  <c:v>3</c:v>
                </c:pt>
                <c:pt idx="9">
                  <c:v>2</c:v>
                </c:pt>
                <c:pt idx="10">
                  <c:v>4</c:v>
                </c:pt>
                <c:pt idx="11">
                  <c:v>3</c:v>
                </c:pt>
                <c:pt idx="12">
                  <c:v>4</c:v>
                </c:pt>
                <c:pt idx="13">
                  <c:v>4</c:v>
                </c:pt>
                <c:pt idx="14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5934728"/>
        <c:axId val="202444448"/>
      </c:barChart>
      <c:catAx>
        <c:axId val="2059347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202444448"/>
        <c:crosses val="autoZero"/>
        <c:auto val="1"/>
        <c:lblAlgn val="ctr"/>
        <c:lblOffset val="100"/>
        <c:noMultiLvlLbl val="0"/>
      </c:catAx>
      <c:valAx>
        <c:axId val="2024444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2059347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72098" cy="464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38" tIns="45918" rIns="91838" bIns="4591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1832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414" y="1"/>
            <a:ext cx="2972098" cy="464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38" tIns="45918" rIns="91838" bIns="4591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1833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2195"/>
            <a:ext cx="2972098" cy="462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38" tIns="45918" rIns="91838" bIns="45918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1833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414" y="8832195"/>
            <a:ext cx="2972098" cy="462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38" tIns="45918" rIns="91838" bIns="4591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ABFBCFC4-915F-4B7A-AF7B-6C5B2058483D}" type="slidenum">
              <a:rPr lang="fr-CA" altLang="fr-FR"/>
              <a:pPr>
                <a:defRPr/>
              </a:pPr>
              <a:t>‹#›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7118716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72098" cy="464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38" tIns="45918" rIns="91838" bIns="4591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5903" y="1"/>
            <a:ext cx="2972097" cy="464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38" tIns="45918" rIns="91838" bIns="4591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266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8075" y="698500"/>
            <a:ext cx="4645025" cy="34845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3805" y="4416099"/>
            <a:ext cx="5030391" cy="4182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38" tIns="45918" rIns="91838" bIns="459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CA" noProof="0" smtClean="0"/>
              <a:t>Cliquez pour modifier les styles du texte du masque</a:t>
            </a:r>
          </a:p>
          <a:p>
            <a:pPr lvl="1"/>
            <a:r>
              <a:rPr lang="fr-CA" noProof="0" smtClean="0"/>
              <a:t>Deuxième niveau</a:t>
            </a:r>
          </a:p>
          <a:p>
            <a:pPr lvl="2"/>
            <a:r>
              <a:rPr lang="fr-CA" noProof="0" smtClean="0"/>
              <a:t>Troisième niveau</a:t>
            </a:r>
          </a:p>
          <a:p>
            <a:pPr lvl="3"/>
            <a:r>
              <a:rPr lang="fr-CA" noProof="0" smtClean="0"/>
              <a:t>Quatrième niveau</a:t>
            </a:r>
          </a:p>
          <a:p>
            <a:pPr lvl="4"/>
            <a:r>
              <a:rPr lang="fr-CA" noProof="0" smtClean="0"/>
              <a:t>Cinquième niveau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2195"/>
            <a:ext cx="2972098" cy="464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38" tIns="45918" rIns="91838" bIns="45918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5903" y="8832195"/>
            <a:ext cx="2972097" cy="464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38" tIns="45918" rIns="91838" bIns="4591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E2C8A11E-5ABF-4A61-A211-47474DD7C5ED}" type="slidenum">
              <a:rPr lang="fr-CA" altLang="fr-FR"/>
              <a:pPr>
                <a:defRPr/>
              </a:pPr>
              <a:t>‹#›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211914009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36675" y="1162050"/>
            <a:ext cx="4184650" cy="3138488"/>
          </a:xfrm>
          <a:ln/>
        </p:spPr>
      </p:sp>
      <p:sp>
        <p:nvSpPr>
          <p:cNvPr id="27651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27652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pitchFamily="18" charset="0"/>
              </a:defRPr>
            </a:lvl1pPr>
            <a:lvl2pPr marL="712475" indent="-272863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pitchFamily="18" charset="0"/>
              </a:defRPr>
            </a:lvl2pPr>
            <a:lvl3pPr marL="1095999" indent="-218290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pitchFamily="18" charset="0"/>
              </a:defRPr>
            </a:lvl3pPr>
            <a:lvl4pPr marL="1535611" indent="-218290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pitchFamily="18" charset="0"/>
              </a:defRPr>
            </a:lvl4pPr>
            <a:lvl5pPr marL="1975223" indent="-218290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pitchFamily="18" charset="0"/>
              </a:defRPr>
            </a:lvl5pPr>
            <a:lvl6pPr marL="2411803" indent="-21829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</a:defRPr>
            </a:lvl6pPr>
            <a:lvl7pPr marL="2848384" indent="-21829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</a:defRPr>
            </a:lvl7pPr>
            <a:lvl8pPr marL="3284964" indent="-21829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</a:defRPr>
            </a:lvl8pPr>
            <a:lvl9pPr marL="3721544" indent="-21829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4A8E9A0-13B9-4960-823B-F38217C5CD23}" type="slidenum">
              <a:rPr lang="fr-CA" altLang="fr-FR" sz="1200">
                <a:latin typeface="Tahoma" pitchFamily="34" charset="0"/>
              </a:rPr>
              <a:pPr eaLnBrk="1" hangingPunct="1">
                <a:spcBef>
                  <a:spcPct val="0"/>
                </a:spcBef>
              </a:pPr>
              <a:t>1</a:t>
            </a:fld>
            <a:endParaRPr lang="fr-CA" altLang="fr-FR" sz="120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49122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pitchFamily="18" charset="0"/>
              </a:defRPr>
            </a:lvl1pPr>
            <a:lvl2pPr marL="709443" indent="-272863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pitchFamily="18" charset="0"/>
              </a:defRPr>
            </a:lvl2pPr>
            <a:lvl3pPr marL="1091451" indent="-218290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pitchFamily="18" charset="0"/>
              </a:defRPr>
            </a:lvl3pPr>
            <a:lvl4pPr marL="1528031" indent="-218290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pitchFamily="18" charset="0"/>
              </a:defRPr>
            </a:lvl4pPr>
            <a:lvl5pPr marL="1964611" indent="-218290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pitchFamily="18" charset="0"/>
              </a:defRPr>
            </a:lvl5pPr>
            <a:lvl6pPr marL="2401192" indent="-21829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</a:defRPr>
            </a:lvl6pPr>
            <a:lvl7pPr marL="2837772" indent="-21829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</a:defRPr>
            </a:lvl7pPr>
            <a:lvl8pPr marL="3274352" indent="-21829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</a:defRPr>
            </a:lvl8pPr>
            <a:lvl9pPr marL="3710932" indent="-21829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130B76A-D795-4519-B3AD-EDA822F61C22}" type="slidenum">
              <a:rPr lang="fr-CA" altLang="fr-FR" sz="1200">
                <a:latin typeface="Tahoma" pitchFamily="34" charset="0"/>
              </a:rPr>
              <a:pPr eaLnBrk="1" hangingPunct="1">
                <a:spcBef>
                  <a:spcPct val="0"/>
                </a:spcBef>
              </a:pPr>
              <a:t>13</a:t>
            </a:fld>
            <a:endParaRPr lang="fr-CA" altLang="fr-FR" sz="120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10767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pitchFamily="18" charset="0"/>
              </a:defRPr>
            </a:lvl1pPr>
            <a:lvl2pPr marL="709443" indent="-272863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pitchFamily="18" charset="0"/>
              </a:defRPr>
            </a:lvl2pPr>
            <a:lvl3pPr marL="1091451" indent="-218290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pitchFamily="18" charset="0"/>
              </a:defRPr>
            </a:lvl3pPr>
            <a:lvl4pPr marL="1528031" indent="-218290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pitchFamily="18" charset="0"/>
              </a:defRPr>
            </a:lvl4pPr>
            <a:lvl5pPr marL="1964611" indent="-218290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pitchFamily="18" charset="0"/>
              </a:defRPr>
            </a:lvl5pPr>
            <a:lvl6pPr marL="2401192" indent="-21829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</a:defRPr>
            </a:lvl6pPr>
            <a:lvl7pPr marL="2837772" indent="-21829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</a:defRPr>
            </a:lvl7pPr>
            <a:lvl8pPr marL="3274352" indent="-21829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</a:defRPr>
            </a:lvl8pPr>
            <a:lvl9pPr marL="3710932" indent="-21829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130B76A-D795-4519-B3AD-EDA822F61C22}" type="slidenum">
              <a:rPr lang="fr-CA" altLang="fr-FR" sz="1200">
                <a:latin typeface="Tahoma" pitchFamily="34" charset="0"/>
              </a:rPr>
              <a:pPr eaLnBrk="1" hangingPunct="1">
                <a:spcBef>
                  <a:spcPct val="0"/>
                </a:spcBef>
              </a:pPr>
              <a:t>14</a:t>
            </a:fld>
            <a:endParaRPr lang="fr-CA" altLang="fr-FR" sz="120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45819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pitchFamily="18" charset="0"/>
              </a:defRPr>
            </a:lvl1pPr>
            <a:lvl2pPr marL="709443" indent="-272863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pitchFamily="18" charset="0"/>
              </a:defRPr>
            </a:lvl2pPr>
            <a:lvl3pPr marL="1091451" indent="-218290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pitchFamily="18" charset="0"/>
              </a:defRPr>
            </a:lvl3pPr>
            <a:lvl4pPr marL="1528031" indent="-218290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pitchFamily="18" charset="0"/>
              </a:defRPr>
            </a:lvl4pPr>
            <a:lvl5pPr marL="1964611" indent="-218290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pitchFamily="18" charset="0"/>
              </a:defRPr>
            </a:lvl5pPr>
            <a:lvl6pPr marL="2401192" indent="-21829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</a:defRPr>
            </a:lvl6pPr>
            <a:lvl7pPr marL="2837772" indent="-21829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</a:defRPr>
            </a:lvl7pPr>
            <a:lvl8pPr marL="3274352" indent="-21829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</a:defRPr>
            </a:lvl8pPr>
            <a:lvl9pPr marL="3710932" indent="-21829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130B76A-D795-4519-B3AD-EDA822F61C22}" type="slidenum">
              <a:rPr lang="fr-CA" altLang="fr-FR" sz="1200">
                <a:latin typeface="Tahoma" pitchFamily="34" charset="0"/>
              </a:rPr>
              <a:pPr eaLnBrk="1" hangingPunct="1">
                <a:spcBef>
                  <a:spcPct val="0"/>
                </a:spcBef>
              </a:pPr>
              <a:t>2</a:t>
            </a:fld>
            <a:endParaRPr lang="fr-CA" altLang="fr-FR" sz="120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45616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pitchFamily="18" charset="0"/>
              </a:defRPr>
            </a:lvl1pPr>
            <a:lvl2pPr marL="709443" indent="-272863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pitchFamily="18" charset="0"/>
              </a:defRPr>
            </a:lvl2pPr>
            <a:lvl3pPr marL="1091451" indent="-218290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pitchFamily="18" charset="0"/>
              </a:defRPr>
            </a:lvl3pPr>
            <a:lvl4pPr marL="1528031" indent="-218290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pitchFamily="18" charset="0"/>
              </a:defRPr>
            </a:lvl4pPr>
            <a:lvl5pPr marL="1964611" indent="-218290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pitchFamily="18" charset="0"/>
              </a:defRPr>
            </a:lvl5pPr>
            <a:lvl6pPr marL="2401192" indent="-21829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</a:defRPr>
            </a:lvl6pPr>
            <a:lvl7pPr marL="2837772" indent="-21829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</a:defRPr>
            </a:lvl7pPr>
            <a:lvl8pPr marL="3274352" indent="-21829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</a:defRPr>
            </a:lvl8pPr>
            <a:lvl9pPr marL="3710932" indent="-21829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130B76A-D795-4519-B3AD-EDA822F61C22}" type="slidenum">
              <a:rPr lang="fr-CA" altLang="fr-FR" sz="1200">
                <a:latin typeface="Tahoma" pitchFamily="34" charset="0"/>
              </a:rPr>
              <a:pPr eaLnBrk="1" hangingPunct="1">
                <a:spcBef>
                  <a:spcPct val="0"/>
                </a:spcBef>
              </a:pPr>
              <a:t>3</a:t>
            </a:fld>
            <a:endParaRPr lang="fr-CA" altLang="fr-FR" sz="120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38287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Shape 446"/>
          <p:cNvSpPr txBox="1"/>
          <p:nvPr/>
        </p:nvSpPr>
        <p:spPr>
          <a:xfrm>
            <a:off x="3884613" y="8829965"/>
            <a:ext cx="2971799" cy="464820"/>
          </a:xfrm>
          <a:prstGeom prst="rect">
            <a:avLst/>
          </a:prstGeom>
          <a:noFill/>
          <a:ln>
            <a:noFill/>
          </a:ln>
        </p:spPr>
        <p:txBody>
          <a:bodyPr lIns="92286" tIns="46130" rIns="92286" bIns="46130" anchor="b" anchorCtr="0">
            <a:no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</a:pPr>
            <a:fld id="{00000000-1234-1234-1234-123412341234}" type="slidenum">
              <a:rPr lang="en-US" sz="1200" ker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  <a:rtl val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</a:pPr>
              <a:t>5</a:t>
            </a:fld>
            <a:endParaRPr lang="en-US" sz="1200" kern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  <a:rtl val="0"/>
            </a:endParaRPr>
          </a:p>
        </p:txBody>
      </p:sp>
      <p:sp>
        <p:nvSpPr>
          <p:cNvPr id="447" name="Shape 447"/>
          <p:cNvSpPr>
            <a:spLocks noGrp="1" noRot="1" noChangeAspect="1"/>
          </p:cNvSpPr>
          <p:nvPr>
            <p:ph type="sldImg" idx="2"/>
          </p:nvPr>
        </p:nvSpPr>
        <p:spPr>
          <a:xfrm>
            <a:off x="1106488" y="698500"/>
            <a:ext cx="4646612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48" name="Shape 448"/>
          <p:cNvSpPr txBox="1">
            <a:spLocks noGrp="1"/>
          </p:cNvSpPr>
          <p:nvPr>
            <p:ph type="body" idx="1"/>
          </p:nvPr>
        </p:nvSpPr>
        <p:spPr>
          <a:xfrm>
            <a:off x="685801" y="4415790"/>
            <a:ext cx="5486399" cy="4183380"/>
          </a:xfrm>
          <a:prstGeom prst="rect">
            <a:avLst/>
          </a:prstGeom>
          <a:noFill/>
          <a:ln>
            <a:noFill/>
          </a:ln>
        </p:spPr>
        <p:txBody>
          <a:bodyPr lIns="92286" tIns="46130" rIns="92286" bIns="46130" anchor="t" anchorCtr="0">
            <a:noAutofit/>
          </a:bodyPr>
          <a:lstStyle/>
          <a:p>
            <a:pPr>
              <a:spcBef>
                <a:spcPts val="0"/>
              </a:spcBef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285008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pitchFamily="18" charset="0"/>
              </a:defRPr>
            </a:lvl1pPr>
            <a:lvl2pPr marL="709443" indent="-272863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pitchFamily="18" charset="0"/>
              </a:defRPr>
            </a:lvl2pPr>
            <a:lvl3pPr marL="1091451" indent="-218290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pitchFamily="18" charset="0"/>
              </a:defRPr>
            </a:lvl3pPr>
            <a:lvl4pPr marL="1528031" indent="-218290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pitchFamily="18" charset="0"/>
              </a:defRPr>
            </a:lvl4pPr>
            <a:lvl5pPr marL="1964611" indent="-218290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pitchFamily="18" charset="0"/>
              </a:defRPr>
            </a:lvl5pPr>
            <a:lvl6pPr marL="2401192" indent="-21829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</a:defRPr>
            </a:lvl6pPr>
            <a:lvl7pPr marL="2837772" indent="-21829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</a:defRPr>
            </a:lvl7pPr>
            <a:lvl8pPr marL="3274352" indent="-21829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</a:defRPr>
            </a:lvl8pPr>
            <a:lvl9pPr marL="3710932" indent="-21829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130B76A-D795-4519-B3AD-EDA822F61C22}" type="slidenum">
              <a:rPr lang="fr-CA" altLang="fr-FR" sz="1200">
                <a:latin typeface="Tahoma" pitchFamily="34" charset="0"/>
              </a:rPr>
              <a:pPr eaLnBrk="1" hangingPunct="1">
                <a:spcBef>
                  <a:spcPct val="0"/>
                </a:spcBef>
              </a:pPr>
              <a:t>8</a:t>
            </a:fld>
            <a:endParaRPr lang="fr-CA" altLang="fr-FR" sz="120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16048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pitchFamily="18" charset="0"/>
              </a:defRPr>
            </a:lvl1pPr>
            <a:lvl2pPr marL="709443" indent="-272863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pitchFamily="18" charset="0"/>
              </a:defRPr>
            </a:lvl2pPr>
            <a:lvl3pPr marL="1091451" indent="-218290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pitchFamily="18" charset="0"/>
              </a:defRPr>
            </a:lvl3pPr>
            <a:lvl4pPr marL="1528031" indent="-218290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pitchFamily="18" charset="0"/>
              </a:defRPr>
            </a:lvl4pPr>
            <a:lvl5pPr marL="1964611" indent="-218290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pitchFamily="18" charset="0"/>
              </a:defRPr>
            </a:lvl5pPr>
            <a:lvl6pPr marL="2401192" indent="-21829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</a:defRPr>
            </a:lvl6pPr>
            <a:lvl7pPr marL="2837772" indent="-21829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</a:defRPr>
            </a:lvl7pPr>
            <a:lvl8pPr marL="3274352" indent="-21829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</a:defRPr>
            </a:lvl8pPr>
            <a:lvl9pPr marL="3710932" indent="-21829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130B76A-D795-4519-B3AD-EDA822F61C22}" type="slidenum">
              <a:rPr lang="fr-CA" altLang="fr-FR" sz="1200">
                <a:latin typeface="Tahoma" pitchFamily="34" charset="0"/>
              </a:rPr>
              <a:pPr eaLnBrk="1" hangingPunct="1">
                <a:spcBef>
                  <a:spcPct val="0"/>
                </a:spcBef>
              </a:pPr>
              <a:t>9</a:t>
            </a:fld>
            <a:endParaRPr lang="fr-CA" altLang="fr-FR" sz="120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87128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pitchFamily="18" charset="0"/>
              </a:defRPr>
            </a:lvl1pPr>
            <a:lvl2pPr marL="709443" indent="-272863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pitchFamily="18" charset="0"/>
              </a:defRPr>
            </a:lvl2pPr>
            <a:lvl3pPr marL="1091451" indent="-218290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pitchFamily="18" charset="0"/>
              </a:defRPr>
            </a:lvl3pPr>
            <a:lvl4pPr marL="1528031" indent="-218290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pitchFamily="18" charset="0"/>
              </a:defRPr>
            </a:lvl4pPr>
            <a:lvl5pPr marL="1964611" indent="-218290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pitchFamily="18" charset="0"/>
              </a:defRPr>
            </a:lvl5pPr>
            <a:lvl6pPr marL="2401192" indent="-21829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</a:defRPr>
            </a:lvl6pPr>
            <a:lvl7pPr marL="2837772" indent="-21829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</a:defRPr>
            </a:lvl7pPr>
            <a:lvl8pPr marL="3274352" indent="-21829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</a:defRPr>
            </a:lvl8pPr>
            <a:lvl9pPr marL="3710932" indent="-21829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130B76A-D795-4519-B3AD-EDA822F61C22}" type="slidenum">
              <a:rPr lang="fr-CA" altLang="fr-FR" sz="1200">
                <a:latin typeface="Tahoma" pitchFamily="34" charset="0"/>
              </a:rPr>
              <a:pPr eaLnBrk="1" hangingPunct="1">
                <a:spcBef>
                  <a:spcPct val="0"/>
                </a:spcBef>
              </a:pPr>
              <a:t>10</a:t>
            </a:fld>
            <a:endParaRPr lang="fr-CA" altLang="fr-FR" sz="120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11492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pitchFamily="18" charset="0"/>
              </a:defRPr>
            </a:lvl1pPr>
            <a:lvl2pPr marL="709443" indent="-272863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pitchFamily="18" charset="0"/>
              </a:defRPr>
            </a:lvl2pPr>
            <a:lvl3pPr marL="1091451" indent="-218290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pitchFamily="18" charset="0"/>
              </a:defRPr>
            </a:lvl3pPr>
            <a:lvl4pPr marL="1528031" indent="-218290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pitchFamily="18" charset="0"/>
              </a:defRPr>
            </a:lvl4pPr>
            <a:lvl5pPr marL="1964611" indent="-218290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pitchFamily="18" charset="0"/>
              </a:defRPr>
            </a:lvl5pPr>
            <a:lvl6pPr marL="2401192" indent="-21829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</a:defRPr>
            </a:lvl6pPr>
            <a:lvl7pPr marL="2837772" indent="-21829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</a:defRPr>
            </a:lvl7pPr>
            <a:lvl8pPr marL="3274352" indent="-21829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</a:defRPr>
            </a:lvl8pPr>
            <a:lvl9pPr marL="3710932" indent="-21829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130B76A-D795-4519-B3AD-EDA822F61C22}" type="slidenum">
              <a:rPr lang="fr-CA" altLang="fr-FR" sz="1200">
                <a:latin typeface="Tahoma" pitchFamily="34" charset="0"/>
              </a:rPr>
              <a:pPr eaLnBrk="1" hangingPunct="1">
                <a:spcBef>
                  <a:spcPct val="0"/>
                </a:spcBef>
              </a:pPr>
              <a:t>11</a:t>
            </a:fld>
            <a:endParaRPr lang="fr-CA" altLang="fr-FR" sz="120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56837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pitchFamily="18" charset="0"/>
              </a:defRPr>
            </a:lvl1pPr>
            <a:lvl2pPr marL="709443" indent="-272863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pitchFamily="18" charset="0"/>
              </a:defRPr>
            </a:lvl2pPr>
            <a:lvl3pPr marL="1091451" indent="-218290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pitchFamily="18" charset="0"/>
              </a:defRPr>
            </a:lvl3pPr>
            <a:lvl4pPr marL="1528031" indent="-218290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pitchFamily="18" charset="0"/>
              </a:defRPr>
            </a:lvl4pPr>
            <a:lvl5pPr marL="1964611" indent="-218290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pitchFamily="18" charset="0"/>
              </a:defRPr>
            </a:lvl5pPr>
            <a:lvl6pPr marL="2401192" indent="-21829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</a:defRPr>
            </a:lvl6pPr>
            <a:lvl7pPr marL="2837772" indent="-21829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</a:defRPr>
            </a:lvl7pPr>
            <a:lvl8pPr marL="3274352" indent="-21829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</a:defRPr>
            </a:lvl8pPr>
            <a:lvl9pPr marL="3710932" indent="-21829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130B76A-D795-4519-B3AD-EDA822F61C22}" type="slidenum">
              <a:rPr lang="fr-CA" altLang="fr-FR" sz="1200">
                <a:latin typeface="Tahoma" pitchFamily="34" charset="0"/>
              </a:rPr>
              <a:pPr eaLnBrk="1" hangingPunct="1">
                <a:spcBef>
                  <a:spcPct val="0"/>
                </a:spcBef>
              </a:pPr>
              <a:t>12</a:t>
            </a:fld>
            <a:endParaRPr lang="fr-CA" altLang="fr-FR" sz="120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21668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400" b="0"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4888200"/>
          </a:xfrm>
        </p:spPr>
        <p:txBody>
          <a:bodyPr/>
          <a:lstStyle>
            <a:lvl1pPr marL="361950" indent="-361950">
              <a:buSzPct val="110000"/>
              <a:defRPr/>
            </a:lvl1pPr>
            <a:lvl2pPr marL="628650" indent="-354013">
              <a:buSzPct val="110000"/>
              <a:defRPr sz="3200"/>
            </a:lvl2pPr>
            <a:lvl3pPr marL="895350" indent="-301625">
              <a:buSzPct val="110000"/>
              <a:defRPr sz="2800"/>
            </a:lvl3pPr>
            <a:lvl4pPr marL="1162050" indent="-293688">
              <a:buSzPct val="110000"/>
              <a:defRPr sz="2400"/>
            </a:lvl4pPr>
            <a:lvl5pPr marL="1438275" indent="-295275">
              <a:buSzPct val="110000"/>
              <a:defRPr sz="20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Espace réservé de la date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22"/>
          <p:cNvSpPr>
            <a:spLocks noGrp="1"/>
          </p:cNvSpPr>
          <p:nvPr>
            <p:ph type="sldNum" sz="quarter" idx="11"/>
          </p:nvPr>
        </p:nvSpPr>
        <p:spPr>
          <a:xfrm>
            <a:off x="8629650" y="6353175"/>
            <a:ext cx="514350" cy="3857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09B9EC-BDEC-44A2-B1C8-A30BCC199EDF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601371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fr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B2012-FA67-47CE-9DD9-6AACECAE92AB}" type="datetimeFigureOut">
              <a:rPr lang="fr-CA" smtClean="0"/>
              <a:t>2016-06-02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8C08E-697A-4959-A8AF-3900E837A3E8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5648024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fr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B2012-FA67-47CE-9DD9-6AACECAE92AB}" type="datetimeFigureOut">
              <a:rPr lang="fr-CA" smtClean="0"/>
              <a:t>2016-06-02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8C08E-697A-4959-A8AF-3900E837A3E8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5440433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B2012-FA67-47CE-9DD9-6AACECAE92AB}" type="datetimeFigureOut">
              <a:rPr lang="fr-CA" smtClean="0"/>
              <a:t>2016-06-02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8C08E-697A-4959-A8AF-3900E837A3E8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281077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B2012-FA67-47CE-9DD9-6AACECAE92AB}" type="datetimeFigureOut">
              <a:rPr lang="fr-CA" smtClean="0"/>
              <a:t>2016-06-02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8C08E-697A-4959-A8AF-3900E837A3E8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87566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B2012-FA67-47CE-9DD9-6AACECAE92AB}" type="datetimeFigureOut">
              <a:rPr lang="fr-CA" smtClean="0"/>
              <a:t>2016-06-02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8C08E-697A-4959-A8AF-3900E837A3E8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679578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B2012-FA67-47CE-9DD9-6AACECAE92AB}" type="datetimeFigureOut">
              <a:rPr lang="fr-CA" smtClean="0"/>
              <a:t>2016-06-02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8C08E-697A-4959-A8AF-3900E837A3E8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0531405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B2012-FA67-47CE-9DD9-6AACECAE92AB}" type="datetimeFigureOut">
              <a:rPr lang="fr-CA" smtClean="0"/>
              <a:t>2016-06-02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8C08E-697A-4959-A8AF-3900E837A3E8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173212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B2012-FA67-47CE-9DD9-6AACECAE92AB}" type="datetimeFigureOut">
              <a:rPr lang="fr-CA" smtClean="0"/>
              <a:t>2016-06-02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8C08E-697A-4959-A8AF-3900E837A3E8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591231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B2012-FA67-47CE-9DD9-6AACECAE92AB}" type="datetimeFigureOut">
              <a:rPr lang="fr-CA" smtClean="0"/>
              <a:t>2016-06-02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8C08E-697A-4959-A8AF-3900E837A3E8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769725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B2012-FA67-47CE-9DD9-6AACECAE92AB}" type="datetimeFigureOut">
              <a:rPr lang="fr-CA" smtClean="0"/>
              <a:t>2016-06-02</a:t>
            </a:fld>
            <a:endParaRPr lang="fr-CA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8C08E-697A-4959-A8AF-3900E837A3E8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8846036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839788" y="3648075"/>
            <a:ext cx="7835900" cy="1279525"/>
          </a:xfrm>
          <a:prstGeom prst="rect">
            <a:avLst/>
          </a:prstGeom>
          <a:noFill/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840161" y="3648074"/>
            <a:ext cx="7836294" cy="1228726"/>
          </a:xfrm>
        </p:spPr>
        <p:txBody>
          <a:bodyPr anchor="t"/>
          <a:lstStyle>
            <a:lvl1pPr algn="r">
              <a:defRPr sz="4400" b="0">
                <a:solidFill>
                  <a:srgbClr val="0033CC"/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840160" y="5034508"/>
            <a:ext cx="7836295" cy="685800"/>
          </a:xfrm>
          <a:ln>
            <a:noFill/>
          </a:ln>
        </p:spPr>
        <p:txBody>
          <a:bodyPr/>
          <a:lstStyle>
            <a:lvl1pPr marL="0" indent="0" algn="r">
              <a:buNone/>
              <a:defRPr sz="3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90666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B2012-FA67-47CE-9DD9-6AACECAE92AB}" type="datetimeFigureOut">
              <a:rPr lang="fr-CA" smtClean="0"/>
              <a:t>2016-06-02</a:t>
            </a:fld>
            <a:endParaRPr lang="fr-C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8C08E-697A-4959-A8AF-3900E837A3E8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226004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B2012-FA67-47CE-9DD9-6AACECAE92AB}" type="datetimeFigureOut">
              <a:rPr lang="fr-CA" smtClean="0"/>
              <a:t>2016-06-02</a:t>
            </a:fld>
            <a:endParaRPr lang="fr-CA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8C08E-697A-4959-A8AF-3900E837A3E8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249959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B2012-FA67-47CE-9DD9-6AACECAE92AB}" type="datetimeFigureOut">
              <a:rPr lang="fr-CA" smtClean="0"/>
              <a:t>2016-06-02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8C08E-697A-4959-A8AF-3900E837A3E8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44723985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B2012-FA67-47CE-9DD9-6AACECAE92AB}" type="datetimeFigureOut">
              <a:rPr lang="fr-CA" smtClean="0"/>
              <a:t>2016-06-02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8C08E-697A-4959-A8AF-3900E837A3E8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66741500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B2012-FA67-47CE-9DD9-6AACECAE92AB}" type="datetimeFigureOut">
              <a:rPr lang="fr-CA" smtClean="0"/>
              <a:t>2016-06-02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8C08E-697A-4959-A8AF-3900E837A3E8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81767225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B2012-FA67-47CE-9DD9-6AACECAE92AB}" type="datetimeFigureOut">
              <a:rPr lang="fr-CA" smtClean="0"/>
              <a:t>2016-06-02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8C08E-697A-4959-A8AF-3900E837A3E8}" type="slidenum">
              <a:rPr lang="fr-CA" smtClean="0"/>
              <a:t>‹#›</a:t>
            </a:fld>
            <a:endParaRPr lang="fr-CA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4264015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B2012-FA67-47CE-9DD9-6AACECAE92AB}" type="datetimeFigureOut">
              <a:rPr lang="fr-CA" smtClean="0"/>
              <a:t>2016-06-02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8C08E-697A-4959-A8AF-3900E837A3E8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6238385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1F4574B-2B56-422A-AEA5-E85B613525DB}" type="slidenum">
              <a:rPr lang="fr-FR" altLang="fr-FR" smtClean="0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759985222"/>
      </p:ext>
    </p:extLst>
  </p:cSld>
  <p:clrMapOvr>
    <a:masterClrMapping/>
  </p:clrMapOvr>
  <p:hf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1F4574B-2B56-422A-AEA5-E85B613525DB}" type="slidenum">
              <a:rPr lang="fr-FR" altLang="fr-FR" smtClean="0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446633218"/>
      </p:ext>
    </p:extLst>
  </p:cSld>
  <p:clrMapOvr>
    <a:masterClrMapping/>
  </p:clrMapOvr>
  <p:hf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B2012-FA67-47CE-9DD9-6AACECAE92AB}" type="datetimeFigureOut">
              <a:rPr lang="fr-CA" smtClean="0"/>
              <a:t>2016-06-02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8C08E-697A-4959-A8AF-3900E837A3E8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158627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fr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fr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B2012-FA67-47CE-9DD9-6AACECAE92AB}" type="datetimeFigureOut">
              <a:rPr lang="fr-CA" smtClean="0"/>
              <a:t>2016-06-02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8C08E-697A-4959-A8AF-3900E837A3E8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27023841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B2012-FA67-47CE-9DD9-6AACECAE92AB}" type="datetimeFigureOut">
              <a:rPr lang="fr-CA" smtClean="0"/>
              <a:t>2016-06-02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8C08E-697A-4959-A8AF-3900E837A3E8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2155424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buClr>
                <a:schemeClr val="dk2"/>
              </a:buClr>
              <a:buFont typeface="Libre Baskerville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74320" indent="-167640" algn="l" rtl="0">
              <a:spcBef>
                <a:spcPts val="600"/>
              </a:spcBef>
              <a:buClr>
                <a:schemeClr val="accent1"/>
              </a:buClr>
              <a:buFont typeface="Noto Symbol"/>
              <a:buChar char="•"/>
              <a:defRPr/>
            </a:lvl1pPr>
            <a:lvl2pPr marL="640080" indent="-177800" algn="l" rtl="0">
              <a:spcBef>
                <a:spcPts val="420"/>
              </a:spcBef>
              <a:buClr>
                <a:schemeClr val="accent1"/>
              </a:buClr>
              <a:buFont typeface="Noto Symbol"/>
              <a:buChar char="●"/>
              <a:defRPr/>
            </a:lvl2pPr>
            <a:lvl3pPr marL="914400" indent="-121919" algn="l" rtl="0">
              <a:spcBef>
                <a:spcPts val="360"/>
              </a:spcBef>
              <a:buClr>
                <a:srgbClr val="E07630"/>
              </a:buClr>
              <a:buFont typeface="Noto Symbol"/>
              <a:buChar char="•"/>
              <a:defRPr/>
            </a:lvl3pPr>
            <a:lvl4pPr marL="1188720" indent="-116839" algn="l" rtl="0">
              <a:spcBef>
                <a:spcPts val="360"/>
              </a:spcBef>
              <a:buClr>
                <a:srgbClr val="FED6BB"/>
              </a:buClr>
              <a:buFont typeface="Noto Symbol"/>
              <a:buChar char="•"/>
              <a:defRPr/>
            </a:lvl4pPr>
            <a:lvl5pPr marL="1463040" indent="-123951" algn="l" rtl="0">
              <a:spcBef>
                <a:spcPts val="320"/>
              </a:spcBef>
              <a:buClr>
                <a:srgbClr val="D0DCF2"/>
              </a:buClr>
              <a:buFont typeface="Noto Symbol"/>
              <a:buChar char="●"/>
              <a:defRPr/>
            </a:lvl5pPr>
            <a:lvl6pPr marL="1737360" indent="-86360" algn="l" rtl="0">
              <a:spcBef>
                <a:spcPts val="320"/>
              </a:spcBef>
              <a:buClr>
                <a:schemeClr val="accent1"/>
              </a:buClr>
              <a:buFont typeface="Libre Baskerville"/>
              <a:buChar char="•"/>
              <a:defRPr/>
            </a:lvl6pPr>
            <a:lvl7pPr marL="2011679" indent="-129539" algn="l" rtl="0">
              <a:spcBef>
                <a:spcPts val="280"/>
              </a:spcBef>
              <a:buClr>
                <a:srgbClr val="FED6BB"/>
              </a:buClr>
              <a:buFont typeface="Noto Symbol"/>
              <a:buChar char="○"/>
              <a:defRPr/>
            </a:lvl7pPr>
            <a:lvl8pPr marL="2286000" indent="-101600" algn="l" rtl="0">
              <a:spcBef>
                <a:spcPts val="280"/>
              </a:spcBef>
              <a:buClr>
                <a:schemeClr val="accent2"/>
              </a:buClr>
              <a:buFont typeface="Libre Baskerville"/>
              <a:buChar char="•"/>
              <a:defRPr/>
            </a:lvl8pPr>
            <a:lvl9pPr marL="2560320" indent="-96520" algn="l" rtl="0">
              <a:spcBef>
                <a:spcPts val="280"/>
              </a:spcBef>
              <a:buClr>
                <a:srgbClr val="E07630"/>
              </a:buClr>
              <a:buFont typeface="Libre Baskerville"/>
              <a:buChar char="•"/>
              <a:defRPr/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dt" idx="10"/>
          </p:nvPr>
        </p:nvSpPr>
        <p:spPr>
          <a:xfrm rot="5400000">
            <a:off x="7589043" y="1081881"/>
            <a:ext cx="2011362" cy="3841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sldNum" idx="12"/>
          </p:nvPr>
        </p:nvSpPr>
        <p:spPr>
          <a:xfrm>
            <a:off x="8129586" y="5734050"/>
            <a:ext cx="609599" cy="5207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rgbClr val="FFFFFF"/>
              </a:buClr>
              <a:buSzPct val="25000"/>
              <a:buFont typeface="Arial"/>
              <a:buNone/>
            </a:pPr>
            <a:fld id="{00000000-1234-1234-1234-123412341234}" type="slidenum">
              <a:rPr lang="en-US" b="1">
                <a:solidFill>
                  <a:srgbClr val="FFFFFF"/>
                </a:solidFill>
              </a:rPr>
              <a:pPr algn="ctr">
                <a:buClr>
                  <a:srgbClr val="FFFFFF"/>
                </a:buClr>
                <a:buSzPct val="25000"/>
                <a:buFont typeface="Arial"/>
                <a:buNone/>
              </a:pPr>
              <a:t>‹#›</a:t>
            </a:fld>
            <a:endParaRPr lang="en-US" b="1">
              <a:solidFill>
                <a:srgbClr val="FFFFFF"/>
              </a:solidFill>
            </a:endParaRPr>
          </a:p>
        </p:txBody>
      </p:sp>
      <p:sp>
        <p:nvSpPr>
          <p:cNvPr id="60" name="Shape 60"/>
          <p:cNvSpPr txBox="1">
            <a:spLocks noGrp="1"/>
          </p:cNvSpPr>
          <p:nvPr>
            <p:ph type="ftr" idx="11"/>
          </p:nvPr>
        </p:nvSpPr>
        <p:spPr>
          <a:xfrm rot="5400000">
            <a:off x="6989761" y="3736974"/>
            <a:ext cx="32003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4996656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buClr>
                <a:schemeClr val="dk2"/>
              </a:buClr>
              <a:buFont typeface="Libre Baskerville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7467600" cy="48736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74320" indent="-167640" algn="l" rtl="0">
              <a:spcBef>
                <a:spcPts val="600"/>
              </a:spcBef>
              <a:buClr>
                <a:schemeClr val="accent1"/>
              </a:buClr>
              <a:buFont typeface="Noto Symbol"/>
              <a:buChar char="•"/>
              <a:defRPr/>
            </a:lvl1pPr>
            <a:lvl2pPr marL="640080" indent="-177800" algn="l" rtl="0">
              <a:spcBef>
                <a:spcPts val="420"/>
              </a:spcBef>
              <a:buClr>
                <a:schemeClr val="accent1"/>
              </a:buClr>
              <a:buFont typeface="Noto Symbol"/>
              <a:buChar char="●"/>
              <a:defRPr/>
            </a:lvl2pPr>
            <a:lvl3pPr marL="914400" indent="-121919" algn="l" rtl="0">
              <a:spcBef>
                <a:spcPts val="360"/>
              </a:spcBef>
              <a:buClr>
                <a:srgbClr val="E07630"/>
              </a:buClr>
              <a:buFont typeface="Noto Symbol"/>
              <a:buChar char="•"/>
              <a:defRPr/>
            </a:lvl3pPr>
            <a:lvl4pPr marL="1188720" indent="-116839" algn="l" rtl="0">
              <a:spcBef>
                <a:spcPts val="360"/>
              </a:spcBef>
              <a:buClr>
                <a:srgbClr val="FED6BB"/>
              </a:buClr>
              <a:buFont typeface="Noto Symbol"/>
              <a:buChar char="•"/>
              <a:defRPr/>
            </a:lvl4pPr>
            <a:lvl5pPr marL="1463040" indent="-123951" algn="l" rtl="0">
              <a:spcBef>
                <a:spcPts val="320"/>
              </a:spcBef>
              <a:buClr>
                <a:srgbClr val="D0DCF2"/>
              </a:buClr>
              <a:buFont typeface="Noto Symbol"/>
              <a:buChar char="●"/>
              <a:defRPr/>
            </a:lvl5pPr>
            <a:lvl6pPr marL="1737360" indent="-86360" algn="l" rtl="0">
              <a:spcBef>
                <a:spcPts val="320"/>
              </a:spcBef>
              <a:buClr>
                <a:schemeClr val="accent1"/>
              </a:buClr>
              <a:buFont typeface="Libre Baskerville"/>
              <a:buChar char="•"/>
              <a:defRPr/>
            </a:lvl6pPr>
            <a:lvl7pPr marL="2011679" indent="-129539" algn="l" rtl="0">
              <a:spcBef>
                <a:spcPts val="280"/>
              </a:spcBef>
              <a:buClr>
                <a:srgbClr val="FED6BB"/>
              </a:buClr>
              <a:buFont typeface="Noto Symbol"/>
              <a:buChar char="○"/>
              <a:defRPr/>
            </a:lvl7pPr>
            <a:lvl8pPr marL="2286000" indent="-101600" algn="l" rtl="0">
              <a:spcBef>
                <a:spcPts val="280"/>
              </a:spcBef>
              <a:buClr>
                <a:schemeClr val="accent2"/>
              </a:buClr>
              <a:buFont typeface="Libre Baskerville"/>
              <a:buChar char="•"/>
              <a:defRPr/>
            </a:lvl8pPr>
            <a:lvl9pPr marL="2560320" indent="-96520" algn="l" rtl="0">
              <a:spcBef>
                <a:spcPts val="280"/>
              </a:spcBef>
              <a:buClr>
                <a:srgbClr val="E07630"/>
              </a:buClr>
              <a:buFont typeface="Libre Baskerville"/>
              <a:buChar char="•"/>
              <a:defRPr/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dt" idx="10"/>
          </p:nvPr>
        </p:nvSpPr>
        <p:spPr>
          <a:xfrm rot="5400000">
            <a:off x="7589043" y="1081881"/>
            <a:ext cx="2011362" cy="3841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ftr" idx="11"/>
          </p:nvPr>
        </p:nvSpPr>
        <p:spPr>
          <a:xfrm rot="5400000">
            <a:off x="6989761" y="3736974"/>
            <a:ext cx="32003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sldNum" idx="12"/>
          </p:nvPr>
        </p:nvSpPr>
        <p:spPr>
          <a:xfrm>
            <a:off x="8129586" y="5734050"/>
            <a:ext cx="609599" cy="5207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SzPct val="25000"/>
            </a:pPr>
            <a:fld id="{00000000-1234-1234-1234-123412341234}" type="slidenum">
              <a:rPr lang="en-US" b="1">
                <a:solidFill>
                  <a:srgbClr val="FFFFFF"/>
                </a:solidFill>
              </a:rPr>
              <a:pPr algn="ctr">
                <a:buSzPct val="25000"/>
              </a:pPr>
              <a:t>‹#›</a:t>
            </a:fld>
            <a:endParaRPr lang="en-US" b="1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79052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-36513" y="3573463"/>
            <a:ext cx="4572001" cy="3284537"/>
          </a:xfrm>
          <a:prstGeom prst="rect">
            <a:avLst/>
          </a:prstGeom>
          <a:solidFill>
            <a:srgbClr val="5AB634">
              <a:alpha val="5098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kumimoji="1" lang="fr-CA" altLang="en-US" sz="2400" smtClean="0">
              <a:solidFill>
                <a:srgbClr val="003366"/>
              </a:solidFill>
              <a:latin typeface="Times New Roman" pitchFamily="18" charset="0"/>
              <a:cs typeface="+mn-cs"/>
            </a:endParaRPr>
          </a:p>
        </p:txBody>
      </p:sp>
      <p:grpSp>
        <p:nvGrpSpPr>
          <p:cNvPr id="5" name="Group 16"/>
          <p:cNvGrpSpPr>
            <a:grpSpLocks/>
          </p:cNvGrpSpPr>
          <p:nvPr/>
        </p:nvGrpSpPr>
        <p:grpSpPr bwMode="auto">
          <a:xfrm>
            <a:off x="-36513" y="2997200"/>
            <a:ext cx="8856663" cy="576263"/>
            <a:chOff x="-23" y="1888"/>
            <a:chExt cx="5579" cy="363"/>
          </a:xfrm>
        </p:grpSpPr>
        <p:sp>
          <p:nvSpPr>
            <p:cNvPr id="6" name="AutoShape 4"/>
            <p:cNvSpPr>
              <a:spLocks noChangeArrowheads="1"/>
            </p:cNvSpPr>
            <p:nvPr/>
          </p:nvSpPr>
          <p:spPr bwMode="auto">
            <a:xfrm flipH="1">
              <a:off x="-23" y="1888"/>
              <a:ext cx="5307" cy="361"/>
            </a:xfrm>
            <a:prstGeom prst="roundRect">
              <a:avLst>
                <a:gd name="adj" fmla="val 0"/>
              </a:avLst>
            </a:prstGeom>
            <a:solidFill>
              <a:srgbClr val="4E9F2D">
                <a:alpha val="7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smtClean="0">
                <a:solidFill>
                  <a:srgbClr val="003366"/>
                </a:solidFill>
                <a:cs typeface="+mn-cs"/>
              </a:endParaRPr>
            </a:p>
          </p:txBody>
        </p:sp>
        <p:sp>
          <p:nvSpPr>
            <p:cNvPr id="7" name="AutoShape 5"/>
            <p:cNvSpPr>
              <a:spLocks noChangeArrowheads="1"/>
            </p:cNvSpPr>
            <p:nvPr/>
          </p:nvSpPr>
          <p:spPr bwMode="auto">
            <a:xfrm>
              <a:off x="5284" y="1888"/>
              <a:ext cx="272" cy="363"/>
            </a:xfrm>
            <a:prstGeom prst="flowChartDelay">
              <a:avLst/>
            </a:prstGeom>
            <a:solidFill>
              <a:srgbClr val="4E9F2D">
                <a:alpha val="7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smtClean="0">
                <a:solidFill>
                  <a:srgbClr val="003366"/>
                </a:solidFill>
                <a:cs typeface="+mn-cs"/>
              </a:endParaRPr>
            </a:p>
          </p:txBody>
        </p:sp>
      </p:grpSp>
      <p:sp>
        <p:nvSpPr>
          <p:cNvPr id="8" name="Text Box 12"/>
          <p:cNvSpPr txBox="1">
            <a:spLocks noChangeArrowheads="1"/>
          </p:cNvSpPr>
          <p:nvPr/>
        </p:nvSpPr>
        <p:spPr bwMode="auto">
          <a:xfrm>
            <a:off x="0" y="3005138"/>
            <a:ext cx="4932363" cy="56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rgbClr val="AE00AE"/>
              </a:buClr>
              <a:buFont typeface="Wingdings" pitchFamily="2" charset="2"/>
              <a:buNone/>
              <a:defRPr/>
            </a:pPr>
            <a:r>
              <a:rPr lang="en-CA" sz="1400" smtClean="0">
                <a:solidFill>
                  <a:srgbClr val="AE00AE"/>
                </a:solidFill>
                <a:cs typeface="+mn-cs"/>
              </a:rPr>
              <a:t>Ministry of Training, Colleges &amp; Universities</a:t>
            </a:r>
          </a:p>
          <a:p>
            <a:pPr eaLnBrk="1" hangingPunct="1">
              <a:spcBef>
                <a:spcPct val="20000"/>
              </a:spcBef>
              <a:buClr>
                <a:srgbClr val="AE00AE"/>
              </a:buClr>
              <a:buFont typeface="Wingdings" pitchFamily="2" charset="2"/>
              <a:buNone/>
              <a:defRPr/>
            </a:pPr>
            <a:r>
              <a:rPr lang="en-CA" sz="1400" smtClean="0">
                <a:solidFill>
                  <a:srgbClr val="AE00AE"/>
                </a:solidFill>
                <a:cs typeface="+mn-cs"/>
              </a:rPr>
              <a:t>Postsecondary Education Division</a:t>
            </a:r>
          </a:p>
        </p:txBody>
      </p:sp>
      <p:pic>
        <p:nvPicPr>
          <p:cNvPr id="9" name="Picture 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128588"/>
            <a:ext cx="193357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3670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4643438" y="3933825"/>
            <a:ext cx="4013200" cy="1223963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>
                <a:solidFill>
                  <a:srgbClr val="AE00AE"/>
                </a:solidFill>
              </a:defRPr>
            </a:lvl1pPr>
          </a:lstStyle>
          <a:p>
            <a:r>
              <a:rPr lang="en-CA"/>
              <a:t>Click to edit Master subtitle style</a:t>
            </a:r>
          </a:p>
        </p:txBody>
      </p:sp>
      <p:sp>
        <p:nvSpPr>
          <p:cNvPr id="113674" name="AutoShape 10"/>
          <p:cNvSpPr>
            <a:spLocks noGrp="1" noChangeArrowheads="1"/>
          </p:cNvSpPr>
          <p:nvPr>
            <p:ph type="ctrTitle" sz="quarter"/>
          </p:nvPr>
        </p:nvSpPr>
        <p:spPr>
          <a:xfrm>
            <a:off x="611188" y="1557338"/>
            <a:ext cx="8229600" cy="1439862"/>
          </a:xfrm>
          <a:prstGeom prst="roundRect">
            <a:avLst>
              <a:gd name="adj" fmla="val 50000"/>
            </a:avLst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en-CA"/>
              <a:t>Click to edit Master title style</a:t>
            </a:r>
          </a:p>
        </p:txBody>
      </p:sp>
      <p:sp>
        <p:nvSpPr>
          <p:cNvPr id="10" name="Rectangle 7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>
                <a:solidFill>
                  <a:srgbClr val="7FA36B"/>
                </a:solidFill>
              </a:defRPr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11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12" name="Rectangle 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200" y="6248400"/>
            <a:ext cx="587375" cy="488950"/>
          </a:xfrm>
        </p:spPr>
        <p:txBody>
          <a:bodyPr anchorCtr="0"/>
          <a:lstStyle>
            <a:lvl1pPr>
              <a:defRPr/>
            </a:lvl1pPr>
          </a:lstStyle>
          <a:p>
            <a:pPr>
              <a:defRPr/>
            </a:pPr>
            <a:fld id="{A936A787-5A83-4856-9DAD-B4CCBC844128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5332460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086B11-250A-4CDF-BC13-DA632A29B10B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8028057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59F85E-1D81-4B9B-99D0-4F1DA875109F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3669536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50975" y="1844675"/>
            <a:ext cx="3716338" cy="41767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19713" y="1844675"/>
            <a:ext cx="3716337" cy="41767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167213-D4DE-4894-B3D0-2A8DB0F7541A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1967770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513420-982B-4BC9-9DB7-B38AF772EF29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8059930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222785-5068-4809-A5DD-C75480569ABD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2420343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A4BF67-BB0F-4C0F-BC9A-2AFDEEC98E49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28244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B2012-FA67-47CE-9DD9-6AACECAE92AB}" type="datetimeFigureOut">
              <a:rPr lang="fr-CA" smtClean="0"/>
              <a:t>2016-06-02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8C08E-697A-4959-A8AF-3900E837A3E8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54325442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BD5EE9-1969-47D1-80D6-0B742FF5DDF7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5146975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7784BE-617D-4FC8-BF0B-078E42CF9140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7454248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4F2430-3C52-4073-883D-C8CA7D3391B6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0821049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27875" y="115888"/>
            <a:ext cx="1908175" cy="59055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03350" y="115888"/>
            <a:ext cx="5572125" cy="59055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6B75CF-40EF-4D08-8236-6BB6F85A0ED5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7039486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 rotWithShape="1">
          <a:gsLst>
            <a:gs pos="0">
              <a:srgbClr val="242424"/>
            </a:gs>
            <a:gs pos="30000">
              <a:srgbClr val="2D2D2D"/>
            </a:gs>
            <a:gs pos="100000">
              <a:srgbClr val="7D7D7D"/>
            </a:gs>
          </a:gsLst>
          <a:lin ang="1296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 eaLnBrk="0" hangingPunct="0">
              <a:defRPr/>
            </a:pPr>
            <a:endParaRPr lang="en-US">
              <a:solidFill>
                <a:prstClr val="white"/>
              </a:solidFill>
              <a:latin typeface="Arial" charset="0"/>
              <a:ea typeface="ＭＳ Ｐゴシック" charset="-128"/>
              <a:cs typeface="+mn-cs"/>
            </a:endParaRPr>
          </a:p>
        </p:txBody>
      </p:sp>
      <p:sp>
        <p:nvSpPr>
          <p:cNvPr id="5" name="Freeform 4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 eaLnBrk="0" hangingPunct="0">
              <a:defRPr/>
            </a:pPr>
            <a:endParaRPr lang="en-US">
              <a:solidFill>
                <a:prstClr val="white"/>
              </a:solidFill>
              <a:latin typeface="Arial" charset="0"/>
              <a:ea typeface="ＭＳ Ｐゴシック" charset="-128"/>
              <a:cs typeface="+mn-cs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D4D2D0">
                  <a:shade val="50000"/>
                </a:srgbClr>
              </a:solidFill>
            </a:endParaRPr>
          </a:p>
        </p:txBody>
      </p:sp>
      <p:sp>
        <p:nvSpPr>
          <p:cNvPr id="7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D4D2D0">
                  <a:shade val="50000"/>
                </a:srgbClr>
              </a:solidFill>
            </a:endParaRPr>
          </a:p>
        </p:txBody>
      </p:sp>
      <p:sp>
        <p:nvSpPr>
          <p:cNvPr id="8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51CF73-0C2F-4A8C-9F5D-00E25EFCC1A0}" type="slidenum">
              <a:rPr lang="en-US">
                <a:solidFill>
                  <a:srgbClr val="D4D2D0">
                    <a:shade val="50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D4D2D0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21098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D4D2D0">
                  <a:shade val="50000"/>
                </a:srgbClr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D4D2D0">
                  <a:shade val="50000"/>
                </a:srgbClr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43C7DF-2CD6-4FF7-AA07-D468A600A542}" type="slidenum">
              <a:rPr lang="en-US">
                <a:solidFill>
                  <a:srgbClr val="D4D2D0">
                    <a:shade val="50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D4D2D0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644551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gradFill rotWithShape="1">
          <a:gsLst>
            <a:gs pos="0">
              <a:srgbClr val="242424"/>
            </a:gs>
            <a:gs pos="30000">
              <a:srgbClr val="2D2D2D"/>
            </a:gs>
            <a:gs pos="100000">
              <a:srgbClr val="7D7D7D"/>
            </a:gs>
          </a:gsLst>
          <a:lin ang="1296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 eaLnBrk="0" hangingPunct="0">
              <a:defRPr/>
            </a:pPr>
            <a:endParaRPr lang="en-US">
              <a:solidFill>
                <a:prstClr val="white"/>
              </a:solidFill>
              <a:latin typeface="Arial" charset="0"/>
              <a:ea typeface="ＭＳ Ｐゴシック" charset="-128"/>
              <a:cs typeface="+mn-cs"/>
            </a:endParaRPr>
          </a:p>
        </p:txBody>
      </p:sp>
      <p:sp>
        <p:nvSpPr>
          <p:cNvPr id="5" name="Freeform 4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 eaLnBrk="0" hangingPunct="0">
              <a:defRPr/>
            </a:pPr>
            <a:endParaRPr lang="en-US">
              <a:solidFill>
                <a:prstClr val="white"/>
              </a:solidFill>
              <a:latin typeface="Arial" charset="0"/>
              <a:ea typeface="ＭＳ Ｐゴシック" charset="-128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D4D2D0">
                  <a:shade val="50000"/>
                </a:srgbClr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D4D2D0">
                  <a:shade val="50000"/>
                </a:srgbClr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314803-A409-4EAE-A17D-95AEA492F6A7}" type="slidenum">
              <a:rPr lang="en-US">
                <a:solidFill>
                  <a:srgbClr val="D4D2D0">
                    <a:shade val="50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D4D2D0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23955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D4D2D0">
                  <a:shade val="50000"/>
                </a:srgbClr>
              </a:solidFill>
            </a:endParaRPr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D4D2D0">
                  <a:shade val="50000"/>
                </a:srgbClr>
              </a:solidFill>
            </a:endParaRPr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69CED5-9FAA-4F59-A986-07DD2E59819D}" type="slidenum">
              <a:rPr lang="en-US">
                <a:solidFill>
                  <a:srgbClr val="D4D2D0">
                    <a:shade val="50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D4D2D0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414414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D4D2D0">
                  <a:shade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D4D2D0">
                  <a:shade val="5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F55337-358F-49D2-B143-DC7CBE089300}" type="slidenum">
              <a:rPr lang="en-US">
                <a:solidFill>
                  <a:srgbClr val="D4D2D0">
                    <a:shade val="50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D4D2D0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270508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/>
          <a:lstStyle>
            <a:lvl1pPr algn="l">
              <a:defRPr sz="46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D4D2D0">
                  <a:shade val="50000"/>
                </a:srgbClr>
              </a:solidFill>
            </a:endParaRPr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D4D2D0">
                  <a:shade val="50000"/>
                </a:srgbClr>
              </a:solidFill>
            </a:endParaRPr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9B55E5-1419-4609-A495-207B1065F419}" type="slidenum">
              <a:rPr lang="en-US">
                <a:solidFill>
                  <a:srgbClr val="D4D2D0">
                    <a:shade val="50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D4D2D0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42633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fr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B2012-FA67-47CE-9DD9-6AACECAE92AB}" type="datetimeFigureOut">
              <a:rPr lang="fr-CA" smtClean="0"/>
              <a:t>2016-06-02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8C08E-697A-4959-A8AF-3900E837A3E8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73138153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D4D2D0">
                  <a:shade val="50000"/>
                </a:srgbClr>
              </a:solidFill>
            </a:endParaRPr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D4D2D0">
                  <a:shade val="50000"/>
                </a:srgbClr>
              </a:solidFill>
            </a:endParaRPr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5784FE-7E5B-4E38-9660-552A8C6D2942}" type="slidenum">
              <a:rPr lang="en-US">
                <a:solidFill>
                  <a:srgbClr val="D4D2D0">
                    <a:shade val="50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D4D2D0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964521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D4D2D0">
                  <a:shade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D4D2D0">
                  <a:shade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56575" y="6421438"/>
            <a:ext cx="7620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FADAB-D489-4BC5-8719-2852A6E500A1}" type="slidenum">
              <a:rPr lang="en-US">
                <a:solidFill>
                  <a:srgbClr val="D4D2D0">
                    <a:shade val="50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D4D2D0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80019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D4D2D0">
                  <a:shade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D4D2D0">
                  <a:shade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721414-A1C8-4733-996E-040FF01B172F}" type="slidenum">
              <a:rPr lang="en-US">
                <a:solidFill>
                  <a:srgbClr val="D4D2D0">
                    <a:shade val="50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D4D2D0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807029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D4D2D0">
                  <a:shade val="50000"/>
                </a:srgbClr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D4D2D0">
                  <a:shade val="50000"/>
                </a:srgbClr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A47EC9-7769-4C4E-ACD0-0B65D047DF14}" type="slidenum">
              <a:rPr lang="en-US">
                <a:solidFill>
                  <a:srgbClr val="D4D2D0">
                    <a:shade val="50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D4D2D0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211665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D4D2D0">
                  <a:shade val="50000"/>
                </a:srgbClr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D4D2D0">
                  <a:shade val="50000"/>
                </a:srgbClr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E191F2-360F-42EA-87F4-D151E91B6AD1}" type="slidenum">
              <a:rPr lang="en-US">
                <a:solidFill>
                  <a:srgbClr val="D4D2D0">
                    <a:shade val="50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D4D2D0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7170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B2012-FA67-47CE-9DD9-6AACECAE92AB}" type="datetimeFigureOut">
              <a:rPr lang="fr-CA" smtClean="0"/>
              <a:t>2016-06-02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8C08E-697A-4959-A8AF-3900E837A3E8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913462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r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B2012-FA67-47CE-9DD9-6AACECAE92AB}" type="datetimeFigureOut">
              <a:rPr lang="fr-CA" smtClean="0"/>
              <a:t>2016-06-02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8C08E-697A-4959-A8AF-3900E837A3E8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415846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B2012-FA67-47CE-9DD9-6AACECAE92AB}" type="datetimeFigureOut">
              <a:rPr lang="fr-CA" smtClean="0"/>
              <a:t>2016-06-02</a:t>
            </a:fld>
            <a:endParaRPr lang="fr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8C08E-697A-4959-A8AF-3900E837A3E8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08833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B2012-FA67-47CE-9DD9-6AACECAE92AB}" type="datetimeFigureOut">
              <a:rPr lang="fr-CA" smtClean="0"/>
              <a:t>2016-06-02</a:t>
            </a:fld>
            <a:endParaRPr lang="fr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8C08E-697A-4959-A8AF-3900E837A3E8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24208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Relationship Id="rId14" Type="http://schemas.openxmlformats.org/officeDocument/2006/relationships/image" Target="../media/image6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2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 smtClean="0"/>
              <a:t>Modifiez le style du titre</a:t>
            </a:r>
            <a:endParaRPr lang="en-US" altLang="fr-FR" dirty="0" smtClean="0"/>
          </a:p>
        </p:txBody>
      </p:sp>
      <p:sp>
        <p:nvSpPr>
          <p:cNvPr id="1027" name="Espace réservé du texte 12"/>
          <p:cNvSpPr>
            <a:spLocks noGrp="1"/>
          </p:cNvSpPr>
          <p:nvPr>
            <p:ph type="body" idx="1"/>
          </p:nvPr>
        </p:nvSpPr>
        <p:spPr bwMode="auto">
          <a:xfrm>
            <a:off x="457200" y="1268413"/>
            <a:ext cx="8229600" cy="496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Modifiez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  <a:endParaRPr lang="en-US" altLang="fr-FR" smtClean="0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585788" y="6353175"/>
            <a:ext cx="2289175" cy="3651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2898775" y="6356350"/>
            <a:ext cx="3505200" cy="3651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629650" y="6469063"/>
            <a:ext cx="514350" cy="2698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33CC"/>
                </a:solidFill>
                <a:latin typeface="Arial" charset="0"/>
              </a:defRPr>
            </a:lvl1pPr>
          </a:lstStyle>
          <a:p>
            <a:pPr>
              <a:defRPr/>
            </a:pPr>
            <a:fld id="{21F4574B-2B56-422A-AEA5-E85B613525DB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  <p:sp>
        <p:nvSpPr>
          <p:cNvPr id="1031" name="Connecteur droit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 dirty="0">
              <a:ln>
                <a:solidFill>
                  <a:schemeClr val="tx1"/>
                </a:solidFill>
                <a:prstDash val="solid"/>
              </a:ln>
            </a:endParaRPr>
          </a:p>
        </p:txBody>
      </p:sp>
      <p:sp>
        <p:nvSpPr>
          <p:cNvPr id="1032" name="Connecteur droit 28"/>
          <p:cNvSpPr>
            <a:spLocks noChangeShapeType="1"/>
          </p:cNvSpPr>
          <p:nvPr/>
        </p:nvSpPr>
        <p:spPr bwMode="auto">
          <a:xfrm>
            <a:off x="457200" y="1125538"/>
            <a:ext cx="82296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033" name="Picture 25" descr="Adaptech logo blue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0" y="6388100"/>
            <a:ext cx="301625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8" r:id="rId2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rgbClr val="0033CC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0033CC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0033CC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0033CC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0033CC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9pPr>
    </p:titleStyle>
    <p:bodyStyle>
      <a:lvl1pPr marL="357188" indent="-357188" algn="l" rtl="0" eaLnBrk="1" fontAlgn="base" hangingPunct="1">
        <a:spcBef>
          <a:spcPts val="6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22300" indent="-347663" algn="l" rtl="0" eaLnBrk="1" fontAlgn="base" hangingPunct="1">
        <a:spcBef>
          <a:spcPts val="5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01700" indent="-307975" algn="l" rtl="0" eaLnBrk="1" fontAlgn="base" hangingPunct="1">
        <a:spcBef>
          <a:spcPts val="5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166813" indent="-298450" algn="l" rtl="0" eaLnBrk="1" fontAlgn="base" hangingPunct="1">
        <a:spcBef>
          <a:spcPts val="4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431925" indent="-288925" algn="l" rtl="0" eaLnBrk="1" fontAlgn="base" hangingPunct="1">
        <a:spcBef>
          <a:spcPts val="3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fr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0B2012-FA67-47CE-9DD9-6AACECAE92AB}" type="datetimeFigureOut">
              <a:rPr lang="fr-CA" smtClean="0"/>
              <a:t>2016-06-02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B8C08E-697A-4959-A8AF-3900E837A3E8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56651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  <p:sldLayoutId id="2147483812" r:id="rId3"/>
    <p:sldLayoutId id="2147483813" r:id="rId4"/>
    <p:sldLayoutId id="2147483814" r:id="rId5"/>
    <p:sldLayoutId id="2147483815" r:id="rId6"/>
    <p:sldLayoutId id="2147483816" r:id="rId7"/>
    <p:sldLayoutId id="2147483817" r:id="rId8"/>
    <p:sldLayoutId id="2147483818" r:id="rId9"/>
    <p:sldLayoutId id="2147483819" r:id="rId10"/>
    <p:sldLayoutId id="214748382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1F4574B-2B56-422A-AEA5-E85B613525DB}" type="slidenum">
              <a:rPr lang="fr-FR" altLang="fr-FR" smtClean="0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93475708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76" r:id="rId1"/>
    <p:sldLayoutId id="2147483877" r:id="rId2"/>
    <p:sldLayoutId id="2147483878" r:id="rId3"/>
    <p:sldLayoutId id="2147483879" r:id="rId4"/>
    <p:sldLayoutId id="2147483880" r:id="rId5"/>
    <p:sldLayoutId id="2147483881" r:id="rId6"/>
    <p:sldLayoutId id="2147483882" r:id="rId7"/>
    <p:sldLayoutId id="2147483883" r:id="rId8"/>
    <p:sldLayoutId id="2147483884" r:id="rId9"/>
    <p:sldLayoutId id="2147483885" r:id="rId10"/>
    <p:sldLayoutId id="2147483886" r:id="rId11"/>
    <p:sldLayoutId id="2147483887" r:id="rId12"/>
    <p:sldLayoutId id="2147483888" r:id="rId13"/>
    <p:sldLayoutId id="2147483889" r:id="rId14"/>
    <p:sldLayoutId id="2147483890" r:id="rId15"/>
    <p:sldLayoutId id="2147483891" r:id="rId16"/>
    <p:sldLayoutId id="2147483892" r:id="rId17"/>
  </p:sldLayoutIdLst>
  <p:hf hdr="0" ftr="0" dt="0"/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4" name="Shape 44"/>
          <p:cNvCxnSpPr/>
          <p:nvPr/>
        </p:nvCxnSpPr>
        <p:spPr>
          <a:xfrm>
            <a:off x="8763000" y="0"/>
            <a:ext cx="0" cy="6858000"/>
          </a:xfrm>
          <a:prstGeom prst="straightConnector1">
            <a:avLst/>
          </a:prstGeom>
          <a:noFill/>
          <a:ln w="38100" cap="flat" cmpd="sng">
            <a:solidFill>
              <a:srgbClr val="FEC3AE">
                <a:alpha val="92549"/>
              </a:srgbClr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45" name="Shape 45"/>
          <p:cNvCxnSpPr/>
          <p:nvPr/>
        </p:nvCxnSpPr>
        <p:spPr>
          <a:xfrm>
            <a:off x="76200" y="0"/>
            <a:ext cx="0" cy="6858000"/>
          </a:xfrm>
          <a:prstGeom prst="straightConnector1">
            <a:avLst/>
          </a:prstGeom>
          <a:noFill/>
          <a:ln w="57150" cap="flat" cmpd="thickThin">
            <a:solidFill>
              <a:srgbClr val="FEC3AE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46" name="Shape 46"/>
          <p:cNvCxnSpPr/>
          <p:nvPr/>
        </p:nvCxnSpPr>
        <p:spPr>
          <a:xfrm>
            <a:off x="8991600" y="0"/>
            <a:ext cx="0" cy="68580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47" name="Shape 47"/>
          <p:cNvSpPr txBox="1"/>
          <p:nvPr/>
        </p:nvSpPr>
        <p:spPr>
          <a:xfrm>
            <a:off x="8839200" y="0"/>
            <a:ext cx="304799" cy="6858000"/>
          </a:xfrm>
          <a:prstGeom prst="rect">
            <a:avLst/>
          </a:prstGeom>
          <a:solidFill>
            <a:srgbClr val="FEC3AE">
              <a:alpha val="86666"/>
            </a:srgbClr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sz="18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  <a:rtl val="0"/>
            </a:endParaRPr>
          </a:p>
        </p:txBody>
      </p:sp>
      <p:cxnSp>
        <p:nvCxnSpPr>
          <p:cNvPr id="48" name="Shape 48"/>
          <p:cNvCxnSpPr/>
          <p:nvPr/>
        </p:nvCxnSpPr>
        <p:spPr>
          <a:xfrm>
            <a:off x="8915400" y="0"/>
            <a:ext cx="0" cy="68580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49" name="Shape 49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sz="18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  <a:rtl val="0"/>
            </a:endParaRPr>
          </a:p>
        </p:txBody>
      </p:sp>
      <p:sp>
        <p:nvSpPr>
          <p:cNvPr id="50" name="Shape 5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l" rtl="0">
              <a:spcBef>
                <a:spcPts val="0"/>
              </a:spcBef>
              <a:buClr>
                <a:schemeClr val="dk2"/>
              </a:buClr>
              <a:buFont typeface="Libre Baskerville"/>
              <a:buNone/>
              <a:defRPr/>
            </a:lvl1pPr>
            <a:lvl2pPr marL="0" marR="0" indent="0" algn="l" rtl="0">
              <a:spcBef>
                <a:spcPts val="0"/>
              </a:spcBef>
              <a:defRPr/>
            </a:lvl2pPr>
            <a:lvl3pPr marL="0" marR="0" indent="0" algn="l" rtl="0">
              <a:spcBef>
                <a:spcPts val="0"/>
              </a:spcBef>
              <a:defRPr/>
            </a:lvl3pPr>
            <a:lvl4pPr marL="0" marR="0" indent="0" algn="l" rtl="0">
              <a:spcBef>
                <a:spcPts val="0"/>
              </a:spcBef>
              <a:defRPr/>
            </a:lvl4pPr>
            <a:lvl5pPr marL="0" marR="0" indent="0" algn="l" rtl="0">
              <a:spcBef>
                <a:spcPts val="0"/>
              </a:spcBef>
              <a:defRPr/>
            </a:lvl5pPr>
            <a:lvl6pPr marL="0" marR="0" indent="0" algn="l" rtl="0">
              <a:spcBef>
                <a:spcPts val="0"/>
              </a:spcBef>
              <a:defRPr/>
            </a:lvl6pPr>
            <a:lvl7pPr marL="0" marR="0" indent="0" algn="l" rtl="0">
              <a:spcBef>
                <a:spcPts val="0"/>
              </a:spcBef>
              <a:defRPr/>
            </a:lvl7pPr>
            <a:lvl8pPr marL="0" marR="0" indent="0" algn="l" rtl="0">
              <a:spcBef>
                <a:spcPts val="0"/>
              </a:spcBef>
              <a:defRPr/>
            </a:lvl8pPr>
            <a:lvl9pPr marL="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7467600" cy="48736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74320" marR="0" indent="-167640" algn="l" rtl="0">
              <a:spcBef>
                <a:spcPts val="600"/>
              </a:spcBef>
              <a:buClr>
                <a:schemeClr val="accent1"/>
              </a:buClr>
              <a:buFont typeface="Noto Symbol"/>
              <a:buChar char="•"/>
              <a:defRPr/>
            </a:lvl1pPr>
            <a:lvl2pPr marL="640080" marR="0" indent="-177800" algn="l" rtl="0">
              <a:spcBef>
                <a:spcPts val="420"/>
              </a:spcBef>
              <a:buClr>
                <a:schemeClr val="accent1"/>
              </a:buClr>
              <a:buFont typeface="Noto Symbol"/>
              <a:buChar char="●"/>
              <a:defRPr/>
            </a:lvl2pPr>
            <a:lvl3pPr marL="914400" marR="0" indent="-121919" algn="l" rtl="0">
              <a:spcBef>
                <a:spcPts val="360"/>
              </a:spcBef>
              <a:buClr>
                <a:srgbClr val="E07630"/>
              </a:buClr>
              <a:buFont typeface="Noto Symbol"/>
              <a:buChar char="•"/>
              <a:defRPr/>
            </a:lvl3pPr>
            <a:lvl4pPr marL="1188720" marR="0" indent="-116839" algn="l" rtl="0">
              <a:spcBef>
                <a:spcPts val="360"/>
              </a:spcBef>
              <a:buClr>
                <a:srgbClr val="FED6BB"/>
              </a:buClr>
              <a:buFont typeface="Noto Symbol"/>
              <a:buChar char="•"/>
              <a:defRPr/>
            </a:lvl4pPr>
            <a:lvl5pPr marL="1463040" marR="0" indent="-123951" algn="l" rtl="0">
              <a:spcBef>
                <a:spcPts val="320"/>
              </a:spcBef>
              <a:buClr>
                <a:srgbClr val="D0DCF2"/>
              </a:buClr>
              <a:buFont typeface="Noto Symbol"/>
              <a:buChar char="●"/>
              <a:defRPr/>
            </a:lvl5pPr>
            <a:lvl6pPr marL="1737360" marR="0" indent="-86360" algn="l" rtl="0">
              <a:spcBef>
                <a:spcPts val="320"/>
              </a:spcBef>
              <a:buClr>
                <a:schemeClr val="accent1"/>
              </a:buClr>
              <a:buFont typeface="Libre Baskerville"/>
              <a:buChar char="•"/>
              <a:defRPr/>
            </a:lvl6pPr>
            <a:lvl7pPr marL="2011679" marR="0" indent="-129539" algn="l" rtl="0">
              <a:spcBef>
                <a:spcPts val="280"/>
              </a:spcBef>
              <a:buClr>
                <a:srgbClr val="FED6BB"/>
              </a:buClr>
              <a:buFont typeface="Noto Symbol"/>
              <a:buChar char="○"/>
              <a:defRPr/>
            </a:lvl7pPr>
            <a:lvl8pPr marL="2286000" marR="0" indent="-101600" algn="l" rtl="0">
              <a:spcBef>
                <a:spcPts val="280"/>
              </a:spcBef>
              <a:buClr>
                <a:schemeClr val="accent2"/>
              </a:buClr>
              <a:buFont typeface="Libre Baskerville"/>
              <a:buChar char="•"/>
              <a:defRPr/>
            </a:lvl8pPr>
            <a:lvl9pPr marL="2560320" marR="0" indent="-96520" algn="l" rtl="0">
              <a:spcBef>
                <a:spcPts val="280"/>
              </a:spcBef>
              <a:buClr>
                <a:srgbClr val="E07630"/>
              </a:buClr>
              <a:buFont typeface="Libre Baskerville"/>
              <a:buChar char="•"/>
              <a:defRPr/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dt" idx="10"/>
          </p:nvPr>
        </p:nvSpPr>
        <p:spPr>
          <a:xfrm rot="5400000">
            <a:off x="7589043" y="1081881"/>
            <a:ext cx="2011362" cy="3841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pPr fontAlgn="auto">
              <a:spcAft>
                <a:spcPts val="0"/>
              </a:spcAft>
            </a:pP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  <a:rtl val="0"/>
            </a:endParaRPr>
          </a:p>
        </p:txBody>
      </p:sp>
      <p:sp>
        <p:nvSpPr>
          <p:cNvPr id="53" name="Shape 53"/>
          <p:cNvSpPr txBox="1">
            <a:spLocks noGrp="1"/>
          </p:cNvSpPr>
          <p:nvPr>
            <p:ph type="sldNum" idx="12"/>
          </p:nvPr>
        </p:nvSpPr>
        <p:spPr>
          <a:xfrm>
            <a:off x="8129586" y="5734050"/>
            <a:ext cx="609599" cy="5207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  <a:rtl val="0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ct val="25000"/>
                <a:buFont typeface="Arial"/>
                <a:buNone/>
              </a:pPr>
              <a:t>‹#›</a:t>
            </a:fld>
            <a:endParaRPr lang="en-US" sz="1400" b="1" kern="0">
              <a:solidFill>
                <a:srgbClr val="FFFFFF"/>
              </a:solidFill>
              <a:latin typeface="Arial"/>
              <a:ea typeface="Arial"/>
              <a:cs typeface="Arial"/>
              <a:sym typeface="Arial"/>
              <a:rtl val="0"/>
            </a:endParaRPr>
          </a:p>
        </p:txBody>
      </p:sp>
      <p:sp>
        <p:nvSpPr>
          <p:cNvPr id="54" name="Shape 54"/>
          <p:cNvSpPr txBox="1">
            <a:spLocks noGrp="1"/>
          </p:cNvSpPr>
          <p:nvPr>
            <p:ph type="ftr" idx="11"/>
          </p:nvPr>
        </p:nvSpPr>
        <p:spPr>
          <a:xfrm rot="5400000">
            <a:off x="6989761" y="3736974"/>
            <a:ext cx="32003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pPr fontAlgn="auto">
              <a:spcAft>
                <a:spcPts val="0"/>
              </a:spcAft>
            </a:pP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  <a:rtl val="0"/>
            </a:endParaRPr>
          </a:p>
        </p:txBody>
      </p:sp>
    </p:spTree>
    <p:extLst>
      <p:ext uri="{BB962C8B-B14F-4D97-AF65-F5344CB8AC3E}">
        <p14:creationId xmlns:p14="http://schemas.microsoft.com/office/powerpoint/2010/main" val="277373984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94" r:id="rId1"/>
    <p:sldLayoutId id="2147483895" r:id="rId2"/>
  </p:sldLayoutIdLst>
  <p:hf sldNum="0" hdr="0" ftr="0" dt="0"/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1268413"/>
            <a:ext cx="1403350" cy="5589587"/>
          </a:xfrm>
          <a:prstGeom prst="rect">
            <a:avLst/>
          </a:prstGeom>
          <a:solidFill>
            <a:srgbClr val="5AB634">
              <a:alpha val="5098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smtClean="0">
              <a:solidFill>
                <a:srgbClr val="003366"/>
              </a:solidFill>
              <a:cs typeface="+mn-cs"/>
            </a:endParaRPr>
          </a:p>
        </p:txBody>
      </p:sp>
      <p:grpSp>
        <p:nvGrpSpPr>
          <p:cNvPr id="1027" name="Group 3"/>
          <p:cNvGrpSpPr>
            <a:grpSpLocks/>
          </p:cNvGrpSpPr>
          <p:nvPr/>
        </p:nvGrpSpPr>
        <p:grpSpPr bwMode="auto">
          <a:xfrm flipH="1">
            <a:off x="0" y="1238250"/>
            <a:ext cx="8748713" cy="390525"/>
            <a:chOff x="144" y="1248"/>
            <a:chExt cx="4656" cy="201"/>
          </a:xfrm>
        </p:grpSpPr>
        <p:sp>
          <p:nvSpPr>
            <p:cNvPr id="1035" name="AutoShape 4"/>
            <p:cNvSpPr>
              <a:spLocks noChangeArrowheads="1"/>
            </p:cNvSpPr>
            <p:nvPr userDrawn="1"/>
          </p:nvSpPr>
          <p:spPr bwMode="auto">
            <a:xfrm>
              <a:off x="384" y="1248"/>
              <a:ext cx="4416" cy="200"/>
            </a:xfrm>
            <a:prstGeom prst="roundRect">
              <a:avLst>
                <a:gd name="adj" fmla="val 0"/>
              </a:avLst>
            </a:prstGeom>
            <a:solidFill>
              <a:srgbClr val="4E9F2D">
                <a:alpha val="7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smtClean="0">
                <a:solidFill>
                  <a:srgbClr val="003366"/>
                </a:solidFill>
                <a:cs typeface="+mn-cs"/>
              </a:endParaRPr>
            </a:p>
          </p:txBody>
        </p:sp>
        <p:sp>
          <p:nvSpPr>
            <p:cNvPr id="1036" name="AutoShape 5"/>
            <p:cNvSpPr>
              <a:spLocks noChangeArrowheads="1"/>
            </p:cNvSpPr>
            <p:nvPr userDrawn="1"/>
          </p:nvSpPr>
          <p:spPr bwMode="auto">
            <a:xfrm flipH="1">
              <a:off x="144" y="1248"/>
              <a:ext cx="248" cy="201"/>
            </a:xfrm>
            <a:prstGeom prst="flowChartDelay">
              <a:avLst/>
            </a:prstGeom>
            <a:solidFill>
              <a:srgbClr val="4E9F2D">
                <a:alpha val="7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smtClean="0">
                <a:solidFill>
                  <a:srgbClr val="003366"/>
                </a:solidFill>
                <a:cs typeface="+mn-cs"/>
              </a:endParaRPr>
            </a:p>
          </p:txBody>
        </p:sp>
      </p:grpSp>
      <p:sp>
        <p:nvSpPr>
          <p:cNvPr id="1028" name="AutoShape 6"/>
          <p:cNvSpPr>
            <a:spLocks noGrp="1" noChangeArrowheads="1"/>
          </p:cNvSpPr>
          <p:nvPr>
            <p:ph type="title"/>
          </p:nvPr>
        </p:nvSpPr>
        <p:spPr bwMode="auto">
          <a:xfrm>
            <a:off x="1403350" y="115888"/>
            <a:ext cx="7561263" cy="1081087"/>
          </a:xfrm>
          <a:prstGeom prst="roundRect">
            <a:avLst>
              <a:gd name="adj" fmla="val 21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CA" altLang="en-US" smtClean="0"/>
              <a:t>Click to edit Master title style</a:t>
            </a:r>
          </a:p>
        </p:txBody>
      </p:sp>
      <p:sp>
        <p:nvSpPr>
          <p:cNvPr id="1029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50975" y="1844675"/>
            <a:ext cx="7585075" cy="417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CA" altLang="en-US" smtClean="0"/>
              <a:t>Click to edit Master text styles</a:t>
            </a:r>
          </a:p>
          <a:p>
            <a:pPr lvl="1"/>
            <a:r>
              <a:rPr lang="en-CA" altLang="en-US" smtClean="0"/>
              <a:t>Second level</a:t>
            </a:r>
          </a:p>
          <a:p>
            <a:pPr lvl="2"/>
            <a:r>
              <a:rPr lang="en-CA" altLang="en-US" smtClean="0"/>
              <a:t>Third level</a:t>
            </a:r>
          </a:p>
          <a:p>
            <a:pPr lvl="3"/>
            <a:r>
              <a:rPr lang="en-CA" altLang="en-US" smtClean="0"/>
              <a:t>Fourth level</a:t>
            </a:r>
          </a:p>
          <a:p>
            <a:pPr lvl="4"/>
            <a:r>
              <a:rPr lang="en-CA" altLang="en-US" smtClean="0"/>
              <a:t>Fifth level</a:t>
            </a:r>
          </a:p>
        </p:txBody>
      </p:sp>
      <p:sp>
        <p:nvSpPr>
          <p:cNvPr id="112648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438400" y="6248400"/>
            <a:ext cx="2130425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536E44"/>
                </a:solidFill>
              </a:defRPr>
            </a:lvl1pPr>
          </a:lstStyle>
          <a:p>
            <a:pPr>
              <a:defRPr/>
            </a:pPr>
            <a:endParaRPr lang="en-CA">
              <a:latin typeface="Arial" charset="0"/>
              <a:cs typeface="+mn-cs"/>
            </a:endParaRPr>
          </a:p>
        </p:txBody>
      </p:sp>
      <p:sp>
        <p:nvSpPr>
          <p:cNvPr id="112649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791200" y="6248400"/>
            <a:ext cx="2897188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536E44"/>
                </a:solidFill>
              </a:defRPr>
            </a:lvl1pPr>
          </a:lstStyle>
          <a:p>
            <a:pPr>
              <a:defRPr/>
            </a:pPr>
            <a:endParaRPr lang="en-CA">
              <a:latin typeface="Arial" charset="0"/>
              <a:cs typeface="+mn-cs"/>
            </a:endParaRPr>
          </a:p>
        </p:txBody>
      </p:sp>
      <p:sp>
        <p:nvSpPr>
          <p:cNvPr id="112650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138" y="6242050"/>
            <a:ext cx="587375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1" compatLnSpc="1">
            <a:prstTxWarp prst="textNoShape">
              <a:avLst/>
            </a:prstTxWarp>
          </a:bodyPr>
          <a:lstStyle>
            <a:lvl1pPr>
              <a:defRPr sz="2600" b="1">
                <a:solidFill>
                  <a:srgbClr val="7FA36B"/>
                </a:solidFill>
              </a:defRPr>
            </a:lvl1pPr>
          </a:lstStyle>
          <a:p>
            <a:pPr>
              <a:defRPr/>
            </a:pPr>
            <a:fld id="{0DDF7C70-8512-48A7-9EF8-31005F4CF53E}" type="slidenum">
              <a:rPr lang="en-CA">
                <a:latin typeface="Arial" charset="0"/>
                <a:cs typeface="+mn-cs"/>
              </a:rPr>
              <a:pPr>
                <a:defRPr/>
              </a:pPr>
              <a:t>‹#›</a:t>
            </a:fld>
            <a:endParaRPr lang="en-CA">
              <a:latin typeface="Arial" charset="0"/>
              <a:cs typeface="+mn-cs"/>
            </a:endParaRPr>
          </a:p>
        </p:txBody>
      </p:sp>
      <p:sp>
        <p:nvSpPr>
          <p:cNvPr id="1033" name="Text Box 12"/>
          <p:cNvSpPr txBox="1">
            <a:spLocks noChangeArrowheads="1"/>
          </p:cNvSpPr>
          <p:nvPr/>
        </p:nvSpPr>
        <p:spPr bwMode="auto">
          <a:xfrm>
            <a:off x="0" y="1235075"/>
            <a:ext cx="6372225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rgbClr val="AE00AE"/>
              </a:buClr>
              <a:buFont typeface="Wingdings" pitchFamily="2" charset="2"/>
              <a:buNone/>
              <a:defRPr/>
            </a:pPr>
            <a:r>
              <a:rPr lang="en-CA" sz="1000" smtClean="0">
                <a:solidFill>
                  <a:srgbClr val="AE00AE"/>
                </a:solidFill>
                <a:cs typeface="+mn-cs"/>
              </a:rPr>
              <a:t>Ministry of Training, Colleges &amp; Universities</a:t>
            </a:r>
          </a:p>
          <a:p>
            <a:pPr eaLnBrk="1" hangingPunct="1">
              <a:spcBef>
                <a:spcPct val="20000"/>
              </a:spcBef>
              <a:buClr>
                <a:srgbClr val="AE00AE"/>
              </a:buClr>
              <a:buFont typeface="Wingdings" pitchFamily="2" charset="2"/>
              <a:buNone/>
              <a:defRPr/>
            </a:pPr>
            <a:r>
              <a:rPr lang="en-CA" sz="1000" smtClean="0">
                <a:solidFill>
                  <a:srgbClr val="AE00AE"/>
                </a:solidFill>
                <a:cs typeface="+mn-cs"/>
              </a:rPr>
              <a:t>Postsecondary Education Division</a:t>
            </a:r>
          </a:p>
        </p:txBody>
      </p:sp>
      <p:pic>
        <p:nvPicPr>
          <p:cNvPr id="1034" name="Picture 16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31913" cy="636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2290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7" r:id="rId1"/>
    <p:sldLayoutId id="2147483898" r:id="rId2"/>
    <p:sldLayoutId id="2147483899" r:id="rId3"/>
    <p:sldLayoutId id="2147483900" r:id="rId4"/>
    <p:sldLayoutId id="2147483901" r:id="rId5"/>
    <p:sldLayoutId id="2147483902" r:id="rId6"/>
    <p:sldLayoutId id="2147483903" r:id="rId7"/>
    <p:sldLayoutId id="2147483904" r:id="rId8"/>
    <p:sldLayoutId id="2147483905" r:id="rId9"/>
    <p:sldLayoutId id="2147483906" r:id="rId10"/>
    <p:sldLayoutId id="2147483907" r:id="rId11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536E44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536E44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536E44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536E44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536E44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536E44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536E44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536E44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536E44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AE00AE"/>
        </a:buClr>
        <a:buFont typeface="Wingdings" pitchFamily="2" charset="2"/>
        <a:buChar char="l"/>
        <a:defRPr sz="1400">
          <a:solidFill>
            <a:srgbClr val="536E44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AE00AE"/>
        </a:buClr>
        <a:buChar char="–"/>
        <a:defRPr sz="1400">
          <a:solidFill>
            <a:srgbClr val="536E44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AE00AE"/>
        </a:buClr>
        <a:buFont typeface="Wingdings" pitchFamily="2" charset="2"/>
        <a:buChar char="l"/>
        <a:defRPr sz="1400">
          <a:solidFill>
            <a:srgbClr val="536E44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AE00AE"/>
        </a:buClr>
        <a:buChar char="–"/>
        <a:defRPr sz="1400">
          <a:solidFill>
            <a:srgbClr val="536E44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AE00AE"/>
        </a:buClr>
        <a:buFont typeface="Wingdings" pitchFamily="2" charset="2"/>
        <a:buChar char="l"/>
        <a:defRPr sz="1400">
          <a:solidFill>
            <a:srgbClr val="536E44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AE00AE"/>
        </a:buClr>
        <a:buFont typeface="Wingdings" pitchFamily="2" charset="2"/>
        <a:buChar char="l"/>
        <a:defRPr sz="1400">
          <a:solidFill>
            <a:srgbClr val="536E44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AE00AE"/>
        </a:buClr>
        <a:buFont typeface="Wingdings" pitchFamily="2" charset="2"/>
        <a:buChar char="l"/>
        <a:defRPr sz="1400">
          <a:solidFill>
            <a:srgbClr val="536E44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AE00AE"/>
        </a:buClr>
        <a:buFont typeface="Wingdings" pitchFamily="2" charset="2"/>
        <a:buChar char="l"/>
        <a:defRPr sz="1400">
          <a:solidFill>
            <a:srgbClr val="536E44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AE00AE"/>
        </a:buClr>
        <a:buFont typeface="Wingdings" pitchFamily="2" charset="2"/>
        <a:buChar char="l"/>
        <a:defRPr sz="1400">
          <a:solidFill>
            <a:srgbClr val="536E44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 eaLnBrk="0" hangingPunct="0">
              <a:defRPr/>
            </a:pPr>
            <a:endParaRPr lang="en-US">
              <a:solidFill>
                <a:prstClr val="white"/>
              </a:solidFill>
              <a:latin typeface="Arial" charset="0"/>
              <a:ea typeface="ＭＳ Ｐゴシック" charset="-128"/>
              <a:cs typeface="+mn-cs"/>
            </a:endParaRPr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 eaLnBrk="0" hangingPunct="0">
              <a:defRPr/>
            </a:pPr>
            <a:endParaRPr lang="en-US">
              <a:solidFill>
                <a:prstClr val="white"/>
              </a:solidFill>
              <a:latin typeface="Arial" charset="0"/>
              <a:ea typeface="ＭＳ Ｐゴシック" charset="-128"/>
              <a:cs typeface="+mn-cs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7467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421438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endParaRPr lang="en-US">
              <a:solidFill>
                <a:srgbClr val="D4D2D0">
                  <a:shade val="50000"/>
                </a:srgbClr>
              </a:solidFill>
              <a:latin typeface="Arial" charset="0"/>
              <a:ea typeface="ＭＳ Ｐゴシック" charset="-128"/>
              <a:cs typeface="+mn-cs"/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124200" y="6421438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endParaRPr lang="en-US">
              <a:solidFill>
                <a:srgbClr val="D4D2D0">
                  <a:shade val="50000"/>
                </a:srgbClr>
              </a:solidFill>
              <a:latin typeface="Arial" charset="0"/>
              <a:ea typeface="ＭＳ Ｐゴシック" charset="-128"/>
              <a:cs typeface="+mn-cs"/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153400" y="6421438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fld id="{07DB9594-E39C-4C59-95BB-5CD67D111416}" type="slidenum">
              <a:rPr lang="en-US">
                <a:solidFill>
                  <a:srgbClr val="D4D2D0">
                    <a:shade val="50000"/>
                  </a:srgbClr>
                </a:solidFill>
                <a:latin typeface="Arial" charset="0"/>
                <a:ea typeface="ＭＳ Ｐゴシック" charset="-128"/>
                <a:cs typeface="+mn-cs"/>
              </a:rPr>
              <a:pPr>
                <a:defRPr/>
              </a:pPr>
              <a:t>‹#›</a:t>
            </a:fld>
            <a:endParaRPr lang="en-US" dirty="0">
              <a:solidFill>
                <a:srgbClr val="D4D2D0">
                  <a:shade val="50000"/>
                </a:srgbClr>
              </a:solidFill>
              <a:latin typeface="Arial" charset="0"/>
              <a:ea typeface="ＭＳ Ｐゴシック" charset="-128"/>
              <a:cs typeface="+mn-cs"/>
            </a:endParaRPr>
          </a:p>
        </p:txBody>
      </p:sp>
      <p:sp>
        <p:nvSpPr>
          <p:cNvPr id="1033" name="Rectangle 10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E0E0E0">
              <a:alpha val="2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0" hangingPunct="0"/>
            <a:endParaRPr lang="en-US" altLang="en-US" smtClean="0">
              <a:solidFill>
                <a:prstClr val="white"/>
              </a:solidFill>
              <a:cs typeface="+mn-cs"/>
            </a:endParaRPr>
          </a:p>
        </p:txBody>
      </p:sp>
      <p:pic>
        <p:nvPicPr>
          <p:cNvPr id="13" name="Picture 12" descr="DHH_report_Final"/>
          <p:cNvPicPr>
            <a:picLocks noChangeAspect="1" noChangeArrowheads="1"/>
          </p:cNvPicPr>
          <p:nvPr userDrawn="1"/>
        </p:nvPicPr>
        <p:blipFill>
          <a:blip r:embed="rId1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0"/>
            <a:ext cx="9144000" cy="6678168"/>
          </a:xfrm>
          <a:prstGeom prst="rect">
            <a:avLst/>
          </a:prstGeom>
          <a:noFill/>
          <a:ln>
            <a:noFill/>
          </a:ln>
        </p:spPr>
      </p:pic>
      <p:sp>
        <p:nvSpPr>
          <p:cNvPr id="1035" name="AutoShape 8"/>
          <p:cNvSpPr>
            <a:spLocks noChangeArrowheads="1"/>
          </p:cNvSpPr>
          <p:nvPr userDrawn="1"/>
        </p:nvSpPr>
        <p:spPr bwMode="auto">
          <a:xfrm>
            <a:off x="0" y="6553200"/>
            <a:ext cx="9144000" cy="457200"/>
          </a:xfrm>
          <a:prstGeom prst="roundRect">
            <a:avLst>
              <a:gd name="adj" fmla="val 16667"/>
            </a:avLst>
          </a:prstGeom>
          <a:solidFill>
            <a:srgbClr val="333333">
              <a:alpha val="8392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0" hangingPunct="0"/>
            <a:endParaRPr lang="en-US" altLang="en-US" smtClean="0">
              <a:solidFill>
                <a:prstClr val="white"/>
              </a:solidFill>
              <a:cs typeface="+mn-cs"/>
            </a:endParaRPr>
          </a:p>
        </p:txBody>
      </p:sp>
      <p:pic>
        <p:nvPicPr>
          <p:cNvPr id="1036" name="Picture 14" descr="Logo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-381000"/>
            <a:ext cx="8782050" cy="164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228297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21" r:id="rId1"/>
    <p:sldLayoutId id="2147483922" r:id="rId2"/>
    <p:sldLayoutId id="2147483923" r:id="rId3"/>
    <p:sldLayoutId id="2147483924" r:id="rId4"/>
    <p:sldLayoutId id="2147483925" r:id="rId5"/>
    <p:sldLayoutId id="2147483926" r:id="rId6"/>
    <p:sldLayoutId id="2147483927" r:id="rId7"/>
    <p:sldLayoutId id="2147483928" r:id="rId8"/>
    <p:sldLayoutId id="2147483929" r:id="rId9"/>
    <p:sldLayoutId id="2147483930" r:id="rId10"/>
    <p:sldLayoutId id="214748393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9pPr>
    </p:titleStyle>
    <p:bodyStyle>
      <a:lvl1pPr marL="419100" indent="-3825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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1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90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4888" indent="-2555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Arial" charset="0"/>
        <a:buChar char="○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36538" algn="l" rtl="0" eaLnBrk="0" fontAlgn="base" hangingPunct="0">
        <a:spcBef>
          <a:spcPct val="20000"/>
        </a:spcBef>
        <a:spcAft>
          <a:spcPct val="0"/>
        </a:spcAft>
        <a:buClr>
          <a:srgbClr val="8D89A4"/>
        </a:buClr>
        <a:buSzPct val="90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89075" indent="-182563" algn="l" rtl="0" eaLnBrk="0" fontAlgn="base" hangingPunct="0">
        <a:spcBef>
          <a:spcPct val="20000"/>
        </a:spcBef>
        <a:spcAft>
          <a:spcPct val="0"/>
        </a:spcAft>
        <a:buClr>
          <a:srgbClr val="748560"/>
        </a:buClr>
        <a:buSzPct val="100000"/>
        <a:buFont typeface="Arial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../elibraryRawArticlesJan82009/Accessing%20Higher%20Ground/Local%20Settings/Temporary%20Internet%20Files/Content.IE5/WM2QKT46/PER(2).pdf" TargetMode="External"/><Relationship Id="rId2" Type="http://schemas.openxmlformats.org/officeDocument/2006/relationships/hyperlink" Target="http://www.ntid.rit.edu/cat/summit/resources.html" TargetMode="External"/><Relationship Id="rId1" Type="http://schemas.openxmlformats.org/officeDocument/2006/relationships/slideLayout" Target="../slideLayouts/slideLayout45.xml"/><Relationship Id="rId4" Type="http://schemas.openxmlformats.org/officeDocument/2006/relationships/hyperlink" Target="../elibraryRawArticlesJan82009/Accessing%20Higher%20Ground/Local%20Settings/Temporary%20Internet%20Files/Content.IE5/WM2QKT46/BIB.pdf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re 1"/>
          <p:cNvSpPr>
            <a:spLocks noGrp="1"/>
          </p:cNvSpPr>
          <p:nvPr>
            <p:ph type="ctrTitle"/>
          </p:nvPr>
        </p:nvSpPr>
        <p:spPr>
          <a:xfrm>
            <a:off x="457200" y="476250"/>
            <a:ext cx="8229600" cy="2212975"/>
          </a:xfrm>
        </p:spPr>
        <p:txBody>
          <a:bodyPr/>
          <a:lstStyle/>
          <a:p>
            <a:pPr algn="ctr"/>
            <a:r>
              <a:rPr lang="en-US" sz="4000" dirty="0"/>
              <a:t>The Do’s and Don’ts of PowerPoints</a:t>
            </a:r>
            <a:r>
              <a:rPr lang="en-US" sz="4000" dirty="0" smtClean="0"/>
              <a:t>:</a:t>
            </a:r>
            <a:br>
              <a:rPr lang="en-US" sz="4000" dirty="0" smtClean="0"/>
            </a:br>
            <a:r>
              <a:rPr lang="en-US" sz="4000" dirty="0" smtClean="0"/>
              <a:t>The </a:t>
            </a:r>
            <a:r>
              <a:rPr lang="en-US" sz="4000" dirty="0"/>
              <a:t>Universal Design Perspective</a:t>
            </a:r>
            <a:endParaRPr lang="en-US" altLang="en-US" sz="4000" dirty="0" smtClean="0">
              <a:latin typeface="Arial" charset="0"/>
              <a:cs typeface="Arial" charset="0"/>
            </a:endParaRPr>
          </a:p>
        </p:txBody>
      </p:sp>
      <p:sp>
        <p:nvSpPr>
          <p:cNvPr id="7172" name="Connecteur droit 28"/>
          <p:cNvSpPr>
            <a:spLocks noChangeShapeType="1"/>
          </p:cNvSpPr>
          <p:nvPr/>
        </p:nvSpPr>
        <p:spPr bwMode="auto">
          <a:xfrm>
            <a:off x="457200" y="2708275"/>
            <a:ext cx="82296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3" name="TextBox 6"/>
          <p:cNvSpPr txBox="1">
            <a:spLocks noChangeArrowheads="1"/>
          </p:cNvSpPr>
          <p:nvPr/>
        </p:nvSpPr>
        <p:spPr bwMode="auto">
          <a:xfrm>
            <a:off x="358775" y="5373688"/>
            <a:ext cx="84264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6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ts val="4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ts val="3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CA" sz="2000" dirty="0" smtClean="0"/>
              <a:t>5th </a:t>
            </a:r>
            <a:r>
              <a:rPr lang="fr-CA" sz="2000" dirty="0" err="1" smtClean="0"/>
              <a:t>Annual</a:t>
            </a:r>
            <a:r>
              <a:rPr lang="fr-CA" sz="2000" dirty="0" smtClean="0"/>
              <a:t> SALTISE </a:t>
            </a:r>
            <a:r>
              <a:rPr lang="fr-CA" sz="2000" dirty="0" err="1" smtClean="0"/>
              <a:t>Conference</a:t>
            </a:r>
            <a:r>
              <a:rPr lang="fr-CA" sz="2000" dirty="0" smtClean="0"/>
              <a:t>, Montréal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 dirty="0" smtClean="0"/>
              <a:t>June 3</a:t>
            </a:r>
            <a:r>
              <a:rPr lang="en-US" altLang="en-US" sz="2000" baseline="30000" dirty="0" smtClean="0"/>
              <a:t>rd</a:t>
            </a:r>
            <a:r>
              <a:rPr lang="en-US" altLang="en-US" sz="2000" dirty="0" smtClean="0"/>
              <a:t>, 2016</a:t>
            </a:r>
            <a:endParaRPr lang="en-US" altLang="en-US" sz="2000" dirty="0"/>
          </a:p>
        </p:txBody>
      </p:sp>
      <p:pic>
        <p:nvPicPr>
          <p:cNvPr id="11" name="Picture 2" descr="Attribution - Non Commercia l- No Derivatives 4.0 International" title="Creative Commons Licens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71950" y="6318250"/>
            <a:ext cx="8001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358775" y="3429000"/>
            <a:ext cx="8426449" cy="1080120"/>
          </a:xfrm>
        </p:spPr>
        <p:txBody>
          <a:bodyPr/>
          <a:lstStyle/>
          <a:p>
            <a:pPr algn="ctr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Evelyne Marcil &amp; Catherine Fichten</a:t>
            </a:r>
          </a:p>
        </p:txBody>
      </p:sp>
      <p:pic>
        <p:nvPicPr>
          <p:cNvPr id="7" name="Picture 25" descr="Adaptech logo blue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8775" y="5661248"/>
            <a:ext cx="841020" cy="936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4" descr="Dawson College logo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85579" y="5944964"/>
            <a:ext cx="2099645" cy="652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>
                <a:latin typeface="Arial" charset="0"/>
                <a:cs typeface="Arial" charset="0"/>
              </a:rPr>
              <a:t>The Do’s…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79389" y="1341438"/>
            <a:ext cx="8713092" cy="4456112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prstClr val="black"/>
                </a:solidFill>
                <a:ea typeface="Segoe UI" panose="020B0502040204020203" pitchFamily="34" charset="0"/>
              </a:rPr>
              <a:t>P</a:t>
            </a:r>
            <a:r>
              <a:rPr lang="en-US" dirty="0" smtClean="0">
                <a:solidFill>
                  <a:prstClr val="black"/>
                </a:solidFill>
                <a:ea typeface="Segoe UI" panose="020B0502040204020203" pitchFamily="34" charset="0"/>
              </a:rPr>
              <a:t>re-formatted slide layout </a:t>
            </a:r>
          </a:p>
          <a:p>
            <a:pPr>
              <a:defRPr/>
            </a:pPr>
            <a:endParaRPr lang="en-US" dirty="0" smtClean="0">
              <a:solidFill>
                <a:prstClr val="black"/>
              </a:solidFill>
              <a:ea typeface="Segoe UI" panose="020B0502040204020203" pitchFamily="34" charset="0"/>
            </a:endParaRPr>
          </a:p>
          <a:p>
            <a:pPr>
              <a:defRPr/>
            </a:pPr>
            <a:r>
              <a:rPr lang="en-US" dirty="0">
                <a:solidFill>
                  <a:prstClr val="black"/>
                </a:solidFill>
                <a:ea typeface="Segoe UI" panose="020B0502040204020203" pitchFamily="34" charset="0"/>
              </a:rPr>
              <a:t>Title slides different from content </a:t>
            </a:r>
            <a:r>
              <a:rPr lang="en-US" dirty="0" smtClean="0">
                <a:solidFill>
                  <a:prstClr val="black"/>
                </a:solidFill>
                <a:ea typeface="Segoe UI" panose="020B0502040204020203" pitchFamily="34" charset="0"/>
              </a:rPr>
              <a:t>slides</a:t>
            </a:r>
          </a:p>
          <a:p>
            <a:pPr>
              <a:defRPr/>
            </a:pPr>
            <a:endParaRPr lang="en-US" dirty="0">
              <a:solidFill>
                <a:prstClr val="black"/>
              </a:solidFill>
              <a:ea typeface="Segoe UI" panose="020B0502040204020203" pitchFamily="34" charset="0"/>
            </a:endParaRPr>
          </a:p>
          <a:p>
            <a:pPr>
              <a:defRPr/>
            </a:pPr>
            <a:r>
              <a:rPr lang="en-US" dirty="0" smtClean="0">
                <a:solidFill>
                  <a:prstClr val="black"/>
                </a:solidFill>
                <a:ea typeface="Segoe UI" panose="020B0502040204020203" pitchFamily="34" charset="0"/>
              </a:rPr>
              <a:t>Arial </a:t>
            </a:r>
            <a:r>
              <a:rPr lang="en-US" dirty="0">
                <a:solidFill>
                  <a:prstClr val="black"/>
                </a:solidFill>
                <a:ea typeface="Segoe UI" panose="020B0502040204020203" pitchFamily="34" charset="0"/>
              </a:rPr>
              <a:t>or another sans serif </a:t>
            </a:r>
            <a:r>
              <a:rPr lang="en-US" dirty="0" smtClean="0">
                <a:solidFill>
                  <a:prstClr val="black"/>
                </a:solidFill>
                <a:ea typeface="Segoe UI" panose="020B0502040204020203" pitchFamily="34" charset="0"/>
              </a:rPr>
              <a:t>font </a:t>
            </a:r>
          </a:p>
          <a:p>
            <a:pPr>
              <a:defRPr/>
            </a:pPr>
            <a:endParaRPr lang="en-US" dirty="0" smtClean="0">
              <a:solidFill>
                <a:prstClr val="black"/>
              </a:solidFill>
              <a:ea typeface="Segoe UI" panose="020B0502040204020203" pitchFamily="34" charset="0"/>
            </a:endParaRPr>
          </a:p>
          <a:p>
            <a:pPr>
              <a:defRPr/>
            </a:pPr>
            <a:r>
              <a:rPr lang="en-US" dirty="0" smtClean="0">
                <a:solidFill>
                  <a:prstClr val="black"/>
                </a:solidFill>
                <a:ea typeface="Segoe UI" panose="020B0502040204020203" pitchFamily="34" charset="0"/>
              </a:rPr>
              <a:t>Font </a:t>
            </a:r>
            <a:r>
              <a:rPr lang="en-US" dirty="0">
                <a:solidFill>
                  <a:prstClr val="black"/>
                </a:solidFill>
                <a:ea typeface="Segoe UI" panose="020B0502040204020203" pitchFamily="34" charset="0"/>
              </a:rPr>
              <a:t>size </a:t>
            </a:r>
            <a:r>
              <a:rPr lang="en-US" dirty="0" smtClean="0">
                <a:solidFill>
                  <a:prstClr val="black"/>
                </a:solidFill>
                <a:ea typeface="Segoe UI" panose="020B0502040204020203" pitchFamily="34" charset="0"/>
              </a:rPr>
              <a:t>36 (if possible, </a:t>
            </a:r>
            <a:r>
              <a:rPr lang="en-US" dirty="0" smtClean="0">
                <a:solidFill>
                  <a:prstClr val="black"/>
                </a:solidFill>
                <a:ea typeface="Segoe UI" panose="020B0502040204020203" pitchFamily="34" charset="0"/>
              </a:rPr>
              <a:t>never </a:t>
            </a:r>
            <a:r>
              <a:rPr lang="en-US" dirty="0">
                <a:solidFill>
                  <a:prstClr val="black"/>
                </a:solidFill>
                <a:ea typeface="Segoe UI" panose="020B0502040204020203" pitchFamily="34" charset="0"/>
              </a:rPr>
              <a:t>smaller than </a:t>
            </a:r>
            <a:r>
              <a:rPr lang="en-US" dirty="0" smtClean="0">
                <a:solidFill>
                  <a:prstClr val="black"/>
                </a:solidFill>
                <a:ea typeface="Segoe UI" panose="020B0502040204020203" pitchFamily="34" charset="0"/>
              </a:rPr>
              <a:t>28) </a:t>
            </a:r>
          </a:p>
        </p:txBody>
      </p:sp>
      <p:sp>
        <p:nvSpPr>
          <p:cNvPr id="8196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6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ts val="4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ts val="3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9C3B1164-9C08-4B4A-81ED-E36D22917047}" type="slidenum">
              <a:rPr lang="fr-FR" altLang="fr-FR" sz="1400" smtClean="0">
                <a:solidFill>
                  <a:srgbClr val="0033CC"/>
                </a:solidFill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10</a:t>
            </a:fld>
            <a:endParaRPr lang="fr-FR" altLang="fr-FR" sz="1400" smtClean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8602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>
                <a:latin typeface="Arial" charset="0"/>
                <a:cs typeface="Arial" charset="0"/>
              </a:rPr>
              <a:t>The </a:t>
            </a:r>
            <a:r>
              <a:rPr lang="en-US" altLang="en-US" dirty="0" smtClean="0">
                <a:latin typeface="Arial" charset="0"/>
                <a:cs typeface="Arial" charset="0"/>
              </a:rPr>
              <a:t>Do’s</a:t>
            </a:r>
            <a:r>
              <a:rPr lang="en-US" altLang="en-US" dirty="0" smtClean="0">
                <a:latin typeface="Arial" charset="0"/>
                <a:cs typeface="Arial" charset="0"/>
              </a:rPr>
              <a:t>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5496" y="1341438"/>
            <a:ext cx="9108503" cy="4456112"/>
          </a:xfrm>
        </p:spPr>
        <p:txBody>
          <a:bodyPr/>
          <a:lstStyle/>
          <a:p>
            <a:pPr>
              <a:defRPr/>
            </a:pPr>
            <a:r>
              <a:rPr lang="en-US" sz="3500" dirty="0" smtClean="0">
                <a:solidFill>
                  <a:prstClr val="black"/>
                </a:solidFill>
                <a:ea typeface="Segoe UI" panose="020B0502040204020203" pitchFamily="34" charset="0"/>
              </a:rPr>
              <a:t>Maximize text / background contrast </a:t>
            </a:r>
          </a:p>
          <a:p>
            <a:pPr>
              <a:defRPr/>
            </a:pPr>
            <a:endParaRPr lang="en-US" dirty="0" smtClean="0">
              <a:solidFill>
                <a:prstClr val="black"/>
              </a:solidFill>
              <a:ea typeface="Segoe UI" panose="020B0502040204020203" pitchFamily="34" charset="0"/>
            </a:endParaRPr>
          </a:p>
          <a:p>
            <a:pPr>
              <a:defRPr/>
            </a:pPr>
            <a:r>
              <a:rPr lang="en-US" sz="3500" dirty="0">
                <a:solidFill>
                  <a:prstClr val="black"/>
                </a:solidFill>
                <a:ea typeface="Segoe UI" panose="020B0502040204020203" pitchFamily="34" charset="0"/>
              </a:rPr>
              <a:t>Maximum of </a:t>
            </a:r>
            <a:r>
              <a:rPr lang="en-US" sz="3500" dirty="0" smtClean="0">
                <a:solidFill>
                  <a:prstClr val="black"/>
                </a:solidFill>
                <a:ea typeface="Segoe UI" panose="020B0502040204020203" pitchFamily="34" charset="0"/>
              </a:rPr>
              <a:t>7 lines </a:t>
            </a:r>
            <a:r>
              <a:rPr lang="en-US" sz="3500" dirty="0">
                <a:solidFill>
                  <a:prstClr val="black"/>
                </a:solidFill>
                <a:ea typeface="Segoe UI" panose="020B0502040204020203" pitchFamily="34" charset="0"/>
              </a:rPr>
              <a:t>per slide </a:t>
            </a:r>
            <a:endParaRPr lang="en-US" sz="3500" dirty="0" smtClean="0">
              <a:solidFill>
                <a:prstClr val="black"/>
              </a:solidFill>
              <a:ea typeface="Segoe UI" panose="020B0502040204020203" pitchFamily="34" charset="0"/>
            </a:endParaRPr>
          </a:p>
          <a:p>
            <a:pPr>
              <a:defRPr/>
            </a:pPr>
            <a:endParaRPr lang="en-US" dirty="0">
              <a:solidFill>
                <a:prstClr val="black"/>
              </a:solidFill>
              <a:ea typeface="Segoe UI" panose="020B0502040204020203" pitchFamily="34" charset="0"/>
            </a:endParaRPr>
          </a:p>
          <a:p>
            <a:pPr>
              <a:defRPr/>
            </a:pPr>
            <a:r>
              <a:rPr lang="en-US" sz="3500" dirty="0" smtClean="0">
                <a:solidFill>
                  <a:prstClr val="black"/>
                </a:solidFill>
                <a:ea typeface="Segoe UI" panose="020B0502040204020203" pitchFamily="34" charset="0"/>
              </a:rPr>
              <a:t>Maximum 7 words </a:t>
            </a:r>
            <a:r>
              <a:rPr lang="en-US" sz="3500" dirty="0">
                <a:solidFill>
                  <a:prstClr val="black"/>
                </a:solidFill>
                <a:ea typeface="Segoe UI" panose="020B0502040204020203" pitchFamily="34" charset="0"/>
              </a:rPr>
              <a:t>per line </a:t>
            </a:r>
            <a:endParaRPr lang="en-US" sz="3500" dirty="0" smtClean="0">
              <a:solidFill>
                <a:prstClr val="black"/>
              </a:solidFill>
              <a:ea typeface="Segoe UI" panose="020B0502040204020203" pitchFamily="34" charset="0"/>
            </a:endParaRPr>
          </a:p>
          <a:p>
            <a:pPr>
              <a:defRPr/>
            </a:pPr>
            <a:endParaRPr lang="en-US" dirty="0">
              <a:solidFill>
                <a:prstClr val="black"/>
              </a:solidFill>
              <a:ea typeface="Segoe UI" panose="020B0502040204020203" pitchFamily="34" charset="0"/>
            </a:endParaRPr>
          </a:p>
          <a:p>
            <a:pPr>
              <a:defRPr/>
            </a:pPr>
            <a:r>
              <a:rPr lang="en-US" sz="3500" dirty="0" smtClean="0">
                <a:solidFill>
                  <a:prstClr val="black"/>
                </a:solidFill>
                <a:ea typeface="Segoe UI" panose="020B0502040204020203" pitchFamily="34" charset="0"/>
              </a:rPr>
              <a:t>Images, tables and graphs </a:t>
            </a:r>
            <a:r>
              <a:rPr lang="en-US" sz="3500" dirty="0" smtClean="0">
                <a:solidFill>
                  <a:prstClr val="black"/>
                </a:solidFill>
                <a:ea typeface="Segoe UI" panose="020B0502040204020203" pitchFamily="34" charset="0"/>
              </a:rPr>
              <a:t>“alt tagged” with legend</a:t>
            </a:r>
          </a:p>
          <a:p>
            <a:pPr>
              <a:defRPr/>
            </a:pPr>
            <a:endParaRPr lang="en-US" dirty="0" smtClean="0">
              <a:solidFill>
                <a:prstClr val="black"/>
              </a:solidFill>
              <a:ea typeface="Segoe UI" panose="020B0502040204020203" pitchFamily="34" charset="0"/>
            </a:endParaRPr>
          </a:p>
        </p:txBody>
      </p:sp>
      <p:sp>
        <p:nvSpPr>
          <p:cNvPr id="8196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6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ts val="4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ts val="3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9C3B1164-9C08-4B4A-81ED-E36D22917047}" type="slidenum">
              <a:rPr lang="fr-FR" altLang="fr-FR" sz="1400" smtClean="0">
                <a:solidFill>
                  <a:srgbClr val="0033CC"/>
                </a:solidFill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11</a:t>
            </a:fld>
            <a:endParaRPr lang="fr-FR" altLang="fr-FR" sz="1400" smtClean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5233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>
                <a:latin typeface="Arial" charset="0"/>
                <a:cs typeface="Arial" charset="0"/>
              </a:rPr>
              <a:t>And the Don’ts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79512" y="1268760"/>
            <a:ext cx="8964488" cy="4456112"/>
          </a:xfrm>
        </p:spPr>
        <p:txBody>
          <a:bodyPr/>
          <a:lstStyle/>
          <a:p>
            <a:pPr>
              <a:spcBef>
                <a:spcPts val="800"/>
              </a:spcBef>
              <a:spcAft>
                <a:spcPts val="800"/>
              </a:spcAft>
              <a:defRPr/>
            </a:pPr>
            <a:r>
              <a:rPr lang="en-US" sz="3500" dirty="0" smtClean="0">
                <a:solidFill>
                  <a:prstClr val="black"/>
                </a:solidFill>
                <a:ea typeface="Segoe UI" panose="020B0502040204020203" pitchFamily="34" charset="0"/>
              </a:rPr>
              <a:t>Shadowing</a:t>
            </a:r>
            <a:r>
              <a:rPr lang="en-US" sz="3500" dirty="0">
                <a:solidFill>
                  <a:prstClr val="black"/>
                </a:solidFill>
                <a:ea typeface="Segoe UI" panose="020B0502040204020203" pitchFamily="34" charset="0"/>
              </a:rPr>
              <a:t>, </a:t>
            </a:r>
            <a:r>
              <a:rPr lang="en-US" sz="3500" dirty="0" smtClean="0">
                <a:solidFill>
                  <a:prstClr val="black"/>
                </a:solidFill>
                <a:ea typeface="Segoe UI" panose="020B0502040204020203" pitchFamily="34" charset="0"/>
              </a:rPr>
              <a:t>underlining, italics</a:t>
            </a:r>
            <a:r>
              <a:rPr lang="en-US" sz="3500" dirty="0">
                <a:solidFill>
                  <a:prstClr val="black"/>
                </a:solidFill>
                <a:ea typeface="Segoe UI" panose="020B0502040204020203" pitchFamily="34" charset="0"/>
              </a:rPr>
              <a:t>, </a:t>
            </a:r>
            <a:r>
              <a:rPr lang="en-US" sz="3500" dirty="0" smtClean="0">
                <a:solidFill>
                  <a:prstClr val="black"/>
                </a:solidFill>
                <a:ea typeface="Segoe UI" panose="020B0502040204020203" pitchFamily="34" charset="0"/>
              </a:rPr>
              <a:t>funky </a:t>
            </a:r>
            <a:r>
              <a:rPr lang="en-US" sz="3500" dirty="0">
                <a:solidFill>
                  <a:prstClr val="black"/>
                </a:solidFill>
                <a:ea typeface="Segoe UI" panose="020B0502040204020203" pitchFamily="34" charset="0"/>
              </a:rPr>
              <a:t>fonts</a:t>
            </a:r>
          </a:p>
          <a:p>
            <a:pPr>
              <a:spcBef>
                <a:spcPts val="800"/>
              </a:spcBef>
              <a:spcAft>
                <a:spcPts val="800"/>
              </a:spcAft>
              <a:defRPr/>
            </a:pPr>
            <a:r>
              <a:rPr lang="en-US" sz="3500" dirty="0">
                <a:solidFill>
                  <a:prstClr val="black"/>
                </a:solidFill>
                <a:ea typeface="Segoe UI" panose="020B0502040204020203" pitchFamily="34" charset="0"/>
              </a:rPr>
              <a:t>I</a:t>
            </a:r>
            <a:r>
              <a:rPr lang="en-US" sz="3500" dirty="0" smtClean="0">
                <a:solidFill>
                  <a:prstClr val="black"/>
                </a:solidFill>
                <a:ea typeface="Segoe UI" panose="020B0502040204020203" pitchFamily="34" charset="0"/>
              </a:rPr>
              <a:t>rrelevant </a:t>
            </a:r>
            <a:r>
              <a:rPr lang="en-US" sz="3500" dirty="0">
                <a:solidFill>
                  <a:prstClr val="black"/>
                </a:solidFill>
                <a:ea typeface="Segoe UI" panose="020B0502040204020203" pitchFamily="34" charset="0"/>
              </a:rPr>
              <a:t>movement</a:t>
            </a:r>
          </a:p>
          <a:p>
            <a:pPr>
              <a:spcBef>
                <a:spcPts val="800"/>
              </a:spcBef>
              <a:spcAft>
                <a:spcPts val="800"/>
              </a:spcAft>
              <a:defRPr/>
            </a:pPr>
            <a:r>
              <a:rPr lang="en-US" sz="3500" dirty="0" smtClean="0">
                <a:solidFill>
                  <a:prstClr val="black"/>
                </a:solidFill>
                <a:ea typeface="Segoe UI" panose="020B0502040204020203" pitchFamily="34" charset="0"/>
              </a:rPr>
              <a:t>All capitals</a:t>
            </a:r>
          </a:p>
          <a:p>
            <a:pPr>
              <a:spcBef>
                <a:spcPts val="800"/>
              </a:spcBef>
              <a:spcAft>
                <a:spcPts val="800"/>
              </a:spcAft>
              <a:defRPr/>
            </a:pPr>
            <a:r>
              <a:rPr lang="en-US" sz="3500" dirty="0" smtClean="0">
                <a:solidFill>
                  <a:prstClr val="black"/>
                </a:solidFill>
                <a:ea typeface="Segoe UI" panose="020B0502040204020203" pitchFamily="34" charset="0"/>
              </a:rPr>
              <a:t>Huge </a:t>
            </a:r>
            <a:r>
              <a:rPr lang="en-US" sz="3500" dirty="0">
                <a:solidFill>
                  <a:prstClr val="black"/>
                </a:solidFill>
                <a:ea typeface="Segoe UI" panose="020B0502040204020203" pitchFamily="34" charset="0"/>
              </a:rPr>
              <a:t>tables</a:t>
            </a:r>
          </a:p>
          <a:p>
            <a:pPr>
              <a:spcBef>
                <a:spcPts val="800"/>
              </a:spcBef>
              <a:spcAft>
                <a:spcPts val="800"/>
              </a:spcAft>
              <a:defRPr/>
            </a:pPr>
            <a:r>
              <a:rPr lang="en-US" sz="3500" dirty="0" smtClean="0">
                <a:solidFill>
                  <a:prstClr val="black"/>
                </a:solidFill>
                <a:ea typeface="Segoe UI" panose="020B0502040204020203" pitchFamily="34" charset="0"/>
              </a:rPr>
              <a:t>Tight </a:t>
            </a:r>
            <a:r>
              <a:rPr lang="en-US" sz="3500" dirty="0">
                <a:solidFill>
                  <a:prstClr val="black"/>
                </a:solidFill>
                <a:ea typeface="Segoe UI" panose="020B0502040204020203" pitchFamily="34" charset="0"/>
              </a:rPr>
              <a:t>spacing between lines</a:t>
            </a:r>
          </a:p>
          <a:p>
            <a:pPr>
              <a:spcBef>
                <a:spcPts val="800"/>
              </a:spcBef>
              <a:spcAft>
                <a:spcPts val="800"/>
              </a:spcAft>
              <a:defRPr/>
            </a:pPr>
            <a:r>
              <a:rPr lang="en-US" sz="3500" dirty="0" smtClean="0">
                <a:solidFill>
                  <a:prstClr val="black"/>
                </a:solidFill>
                <a:ea typeface="Segoe UI" panose="020B0502040204020203" pitchFamily="34" charset="0"/>
              </a:rPr>
              <a:t>Paragraphs</a:t>
            </a:r>
          </a:p>
        </p:txBody>
      </p:sp>
      <p:sp>
        <p:nvSpPr>
          <p:cNvPr id="8196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6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ts val="4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ts val="3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9C3B1164-9C08-4B4A-81ED-E36D22917047}" type="slidenum">
              <a:rPr lang="fr-FR" altLang="fr-FR" sz="1400" smtClean="0">
                <a:solidFill>
                  <a:srgbClr val="0033CC"/>
                </a:solidFill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12</a:t>
            </a:fld>
            <a:endParaRPr lang="fr-FR" altLang="fr-FR" sz="1400" smtClean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37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>
                <a:latin typeface="Arial" charset="0"/>
                <a:cs typeface="Arial" charset="0"/>
              </a:rPr>
              <a:t>Remember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79388" y="1341438"/>
            <a:ext cx="8857107" cy="4456112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solidFill>
                  <a:prstClr val="black"/>
                </a:solidFill>
                <a:ea typeface="Segoe UI" panose="020B0502040204020203" pitchFamily="34" charset="0"/>
              </a:rPr>
              <a:t>These are guidelines - not absolute rules</a:t>
            </a:r>
          </a:p>
          <a:p>
            <a:pPr>
              <a:defRPr/>
            </a:pPr>
            <a:endParaRPr lang="en-US" dirty="0">
              <a:solidFill>
                <a:prstClr val="black"/>
              </a:solidFill>
              <a:ea typeface="Segoe UI" panose="020B0502040204020203" pitchFamily="34" charset="0"/>
            </a:endParaRPr>
          </a:p>
          <a:p>
            <a:pPr>
              <a:defRPr/>
            </a:pPr>
            <a:r>
              <a:rPr lang="en-US" dirty="0" smtClean="0">
                <a:solidFill>
                  <a:prstClr val="black"/>
                </a:solidFill>
                <a:ea typeface="Segoe UI" panose="020B0502040204020203" pitchFamily="34" charset="0"/>
              </a:rPr>
              <a:t>Adjust your design to your audience</a:t>
            </a:r>
          </a:p>
          <a:p>
            <a:pPr>
              <a:defRPr/>
            </a:pPr>
            <a:endParaRPr lang="en-US" dirty="0">
              <a:solidFill>
                <a:prstClr val="black"/>
              </a:solidFill>
              <a:ea typeface="Segoe UI" panose="020B0502040204020203" pitchFamily="34" charset="0"/>
            </a:endParaRPr>
          </a:p>
          <a:p>
            <a:pPr>
              <a:defRPr/>
            </a:pPr>
            <a:r>
              <a:rPr lang="en-US" dirty="0" smtClean="0">
                <a:solidFill>
                  <a:prstClr val="black"/>
                </a:solidFill>
                <a:ea typeface="Segoe UI" panose="020B0502040204020203" pitchFamily="34" charset="0"/>
              </a:rPr>
              <a:t>Your personal touch / creativity is </a:t>
            </a:r>
            <a:r>
              <a:rPr lang="en-US" dirty="0" smtClean="0">
                <a:solidFill>
                  <a:prstClr val="black"/>
                </a:solidFill>
                <a:ea typeface="Segoe UI" panose="020B0502040204020203" pitchFamily="34" charset="0"/>
              </a:rPr>
              <a:t>very </a:t>
            </a:r>
            <a:r>
              <a:rPr lang="en-US" dirty="0" smtClean="0">
                <a:solidFill>
                  <a:prstClr val="black"/>
                </a:solidFill>
                <a:ea typeface="Segoe UI" panose="020B0502040204020203" pitchFamily="34" charset="0"/>
              </a:rPr>
              <a:t>important!</a:t>
            </a:r>
            <a:endParaRPr lang="en-US" dirty="0">
              <a:solidFill>
                <a:prstClr val="black"/>
              </a:solidFill>
              <a:ea typeface="Segoe UI" panose="020B0502040204020203" pitchFamily="34" charset="0"/>
            </a:endParaRPr>
          </a:p>
        </p:txBody>
      </p:sp>
      <p:sp>
        <p:nvSpPr>
          <p:cNvPr id="8196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6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ts val="4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ts val="3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9C3B1164-9C08-4B4A-81ED-E36D22917047}" type="slidenum">
              <a:rPr lang="fr-FR" altLang="fr-FR" sz="1400" smtClean="0">
                <a:solidFill>
                  <a:srgbClr val="0033CC"/>
                </a:solidFill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13</a:t>
            </a:fld>
            <a:endParaRPr lang="fr-FR" altLang="fr-FR" sz="1400" smtClean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6320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>
                <a:latin typeface="Arial" charset="0"/>
                <a:cs typeface="Arial" charset="0"/>
              </a:rPr>
              <a:t>Questions?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79512" y="1556792"/>
            <a:ext cx="8713092" cy="4456112"/>
          </a:xfrm>
        </p:spPr>
        <p:txBody>
          <a:bodyPr/>
          <a:lstStyle/>
          <a:p>
            <a:pPr marL="0" indent="0">
              <a:spcBef>
                <a:spcPts val="800"/>
              </a:spcBef>
              <a:spcAft>
                <a:spcPts val="800"/>
              </a:spcAft>
              <a:buNone/>
              <a:defRPr/>
            </a:pPr>
            <a:r>
              <a:rPr lang="en-US" dirty="0" smtClean="0"/>
              <a:t>Evelyne Marcil </a:t>
            </a:r>
          </a:p>
          <a:p>
            <a:pPr marL="0" indent="0">
              <a:spcBef>
                <a:spcPts val="800"/>
              </a:spcBef>
              <a:spcAft>
                <a:spcPts val="800"/>
              </a:spcAft>
              <a:buNone/>
              <a:defRPr/>
            </a:pPr>
            <a:r>
              <a:rPr lang="en-US" dirty="0" smtClean="0"/>
              <a:t>emarcil@dawsoncollege.qc.ca	</a:t>
            </a:r>
          </a:p>
          <a:p>
            <a:pPr marL="0" indent="0">
              <a:spcBef>
                <a:spcPts val="800"/>
              </a:spcBef>
              <a:spcAft>
                <a:spcPts val="800"/>
              </a:spcAft>
              <a:buNone/>
              <a:defRPr/>
            </a:pPr>
            <a:endParaRPr lang="en-US" dirty="0" smtClean="0"/>
          </a:p>
          <a:p>
            <a:pPr marL="0" indent="0">
              <a:spcBef>
                <a:spcPts val="800"/>
              </a:spcBef>
              <a:spcAft>
                <a:spcPts val="800"/>
              </a:spcAft>
              <a:buNone/>
              <a:defRPr/>
            </a:pPr>
            <a:r>
              <a:rPr lang="en-US" dirty="0"/>
              <a:t>Catherine Fichten</a:t>
            </a:r>
          </a:p>
          <a:p>
            <a:pPr marL="0" indent="0">
              <a:spcBef>
                <a:spcPts val="800"/>
              </a:spcBef>
              <a:spcAft>
                <a:spcPts val="800"/>
              </a:spcAft>
              <a:buNone/>
              <a:defRPr/>
            </a:pPr>
            <a:r>
              <a:rPr lang="en-US" dirty="0"/>
              <a:t>cfichten@dawsoncollege.qc.ca</a:t>
            </a:r>
            <a:endParaRPr lang="en-US" dirty="0" smtClean="0"/>
          </a:p>
        </p:txBody>
      </p:sp>
      <p:sp>
        <p:nvSpPr>
          <p:cNvPr id="8196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6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ts val="4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ts val="3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9C3B1164-9C08-4B4A-81ED-E36D22917047}" type="slidenum">
              <a:rPr lang="fr-FR" altLang="fr-FR" sz="1400" smtClean="0">
                <a:solidFill>
                  <a:srgbClr val="0033CC"/>
                </a:solidFill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14</a:t>
            </a:fld>
            <a:endParaRPr lang="fr-FR" altLang="fr-FR" sz="1400" smtClean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4722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>
                <a:latin typeface="Arial" charset="0"/>
                <a:cs typeface="Arial" charset="0"/>
              </a:rPr>
              <a:t>According to you…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79389" y="1341438"/>
            <a:ext cx="8713092" cy="4456112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prstClr val="black"/>
                </a:solidFill>
                <a:ea typeface="Segoe UI" panose="020B0502040204020203" pitchFamily="34" charset="0"/>
              </a:rPr>
              <a:t>What </a:t>
            </a:r>
            <a:r>
              <a:rPr lang="en-US" dirty="0" smtClean="0">
                <a:solidFill>
                  <a:prstClr val="black"/>
                </a:solidFill>
                <a:ea typeface="Segoe UI" panose="020B0502040204020203" pitchFamily="34" charset="0"/>
              </a:rPr>
              <a:t>makes</a:t>
            </a:r>
            <a:r>
              <a:rPr lang="en-US" dirty="0">
                <a:solidFill>
                  <a:prstClr val="black"/>
                </a:solidFill>
                <a:ea typeface="Segoe UI" panose="020B0502040204020203" pitchFamily="34" charset="0"/>
              </a:rPr>
              <a:t> </a:t>
            </a:r>
            <a:r>
              <a:rPr lang="en-US" dirty="0" smtClean="0">
                <a:solidFill>
                  <a:prstClr val="black"/>
                </a:solidFill>
                <a:ea typeface="Segoe UI" panose="020B0502040204020203" pitchFamily="34" charset="0"/>
              </a:rPr>
              <a:t>a </a:t>
            </a:r>
            <a:r>
              <a:rPr lang="en-US" dirty="0">
                <a:solidFill>
                  <a:prstClr val="black"/>
                </a:solidFill>
                <a:ea typeface="Segoe UI" panose="020B0502040204020203" pitchFamily="34" charset="0"/>
              </a:rPr>
              <a:t>poor PowerPoint</a:t>
            </a:r>
            <a:r>
              <a:rPr lang="en-US" dirty="0" smtClean="0">
                <a:solidFill>
                  <a:prstClr val="black"/>
                </a:solidFill>
                <a:ea typeface="Segoe UI" panose="020B0502040204020203" pitchFamily="34" charset="0"/>
              </a:rPr>
              <a:t>?</a:t>
            </a:r>
          </a:p>
          <a:p>
            <a:pPr>
              <a:defRPr/>
            </a:pPr>
            <a:endParaRPr lang="en-US" dirty="0" smtClean="0">
              <a:solidFill>
                <a:prstClr val="black"/>
              </a:solidFill>
              <a:ea typeface="Segoe UI" panose="020B0502040204020203" pitchFamily="34" charset="0"/>
            </a:endParaRPr>
          </a:p>
          <a:p>
            <a:pPr marL="0" indent="0">
              <a:buNone/>
              <a:defRPr/>
            </a:pPr>
            <a:endParaRPr lang="en-US" dirty="0" smtClean="0">
              <a:solidFill>
                <a:prstClr val="black"/>
              </a:solidFill>
              <a:ea typeface="Segoe UI" panose="020B0502040204020203" pitchFamily="34" charset="0"/>
            </a:endParaRPr>
          </a:p>
          <a:p>
            <a:pPr marL="0" indent="0">
              <a:buNone/>
              <a:defRPr/>
            </a:pPr>
            <a:endParaRPr lang="en-US" dirty="0">
              <a:solidFill>
                <a:prstClr val="black"/>
              </a:solidFill>
              <a:ea typeface="Segoe UI" panose="020B0502040204020203" pitchFamily="34" charset="0"/>
            </a:endParaRPr>
          </a:p>
          <a:p>
            <a:pPr>
              <a:defRPr/>
            </a:pPr>
            <a:r>
              <a:rPr lang="en-US" dirty="0" smtClean="0">
                <a:solidFill>
                  <a:prstClr val="black"/>
                </a:solidFill>
                <a:ea typeface="Segoe UI" panose="020B0502040204020203" pitchFamily="34" charset="0"/>
              </a:rPr>
              <a:t>What </a:t>
            </a:r>
            <a:r>
              <a:rPr lang="en-US" dirty="0" smtClean="0">
                <a:solidFill>
                  <a:prstClr val="black"/>
                </a:solidFill>
                <a:ea typeface="Segoe UI" panose="020B0502040204020203" pitchFamily="34" charset="0"/>
              </a:rPr>
              <a:t>makes</a:t>
            </a:r>
            <a:r>
              <a:rPr lang="en-US" dirty="0">
                <a:solidFill>
                  <a:prstClr val="black"/>
                </a:solidFill>
                <a:ea typeface="Segoe UI" panose="020B0502040204020203" pitchFamily="34" charset="0"/>
              </a:rPr>
              <a:t> </a:t>
            </a:r>
            <a:r>
              <a:rPr lang="en-US" dirty="0" smtClean="0">
                <a:solidFill>
                  <a:prstClr val="black"/>
                </a:solidFill>
                <a:ea typeface="Segoe UI" panose="020B0502040204020203" pitchFamily="34" charset="0"/>
              </a:rPr>
              <a:t>a </a:t>
            </a:r>
            <a:r>
              <a:rPr lang="en-US" dirty="0" smtClean="0">
                <a:solidFill>
                  <a:prstClr val="black"/>
                </a:solidFill>
                <a:ea typeface="Segoe UI" panose="020B0502040204020203" pitchFamily="34" charset="0"/>
              </a:rPr>
              <a:t>good PowerPoint?</a:t>
            </a:r>
          </a:p>
          <a:p>
            <a:pPr>
              <a:defRPr/>
            </a:pPr>
            <a:endParaRPr lang="en-US" sz="2400" dirty="0" smtClean="0">
              <a:solidFill>
                <a:prstClr val="black"/>
              </a:solidFill>
              <a:ea typeface="Segoe UI" panose="020B0502040204020203" pitchFamily="34" charset="0"/>
            </a:endParaRPr>
          </a:p>
        </p:txBody>
      </p:sp>
      <p:sp>
        <p:nvSpPr>
          <p:cNvPr id="8196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6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ts val="4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ts val="3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9C3B1164-9C08-4B4A-81ED-E36D22917047}" type="slidenum">
              <a:rPr lang="fr-FR" altLang="fr-FR" sz="1400" smtClean="0">
                <a:solidFill>
                  <a:srgbClr val="0033CC"/>
                </a:solidFill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endParaRPr lang="fr-FR" altLang="fr-FR" sz="1400" dirty="0" smtClean="0">
              <a:solidFill>
                <a:srgbClr val="0033CC"/>
              </a:solidFill>
            </a:endParaRPr>
          </a:p>
        </p:txBody>
      </p:sp>
      <p:pic>
        <p:nvPicPr>
          <p:cNvPr id="5" name="Picture 3" descr="Smiley face thumbs u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649" y="4293096"/>
            <a:ext cx="1584176" cy="1592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 descr="Sad face thumbs dow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649" y="1772816"/>
            <a:ext cx="1584176" cy="1520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ctrTitle"/>
          </p:nvPr>
        </p:nvSpPr>
        <p:spPr>
          <a:xfrm>
            <a:off x="683568" y="4653136"/>
            <a:ext cx="7836294" cy="1228726"/>
          </a:xfrm>
          <a:ln w="19050"/>
        </p:spPr>
        <p:txBody>
          <a:bodyPr/>
          <a:lstStyle/>
          <a:p>
            <a:pPr algn="ctr"/>
            <a:r>
              <a:rPr lang="en-US" altLang="en-US" sz="6600" b="1" dirty="0" smtClean="0">
                <a:ln w="38100">
                  <a:solidFill>
                    <a:srgbClr val="C91103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latin typeface="Arial" charset="0"/>
                <a:cs typeface="Arial" charset="0"/>
              </a:rPr>
              <a:t>TO GIVE US YOUR OPINION!</a:t>
            </a:r>
          </a:p>
        </p:txBody>
      </p:sp>
      <p:sp>
        <p:nvSpPr>
          <p:cNvPr id="8196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629650" y="6353175"/>
            <a:ext cx="514350" cy="3857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6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ts val="4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ts val="3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9C3B1164-9C08-4B4A-81ED-E36D22917047}" type="slidenum">
              <a:rPr lang="fr-FR" altLang="fr-FR" sz="1400" smtClean="0">
                <a:solidFill>
                  <a:srgbClr val="0033CC"/>
                </a:solidFill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3</a:t>
            </a:fld>
            <a:endParaRPr lang="fr-FR" altLang="fr-FR" sz="1400" smtClean="0">
              <a:solidFill>
                <a:srgbClr val="0033CC"/>
              </a:solidFill>
            </a:endParaRPr>
          </a:p>
        </p:txBody>
      </p:sp>
      <p:pic>
        <p:nvPicPr>
          <p:cNvPr id="1032" name="Picture 8" descr="Famous &quot;Uncle Sam&quot;  &quot;I want you for the US army!&quot; recruitment ad dating back to World War I" title="We Want You! 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0499" y="213469"/>
            <a:ext cx="6119813" cy="4511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1914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>
          <a:xfrm>
            <a:off x="228600" y="0"/>
            <a:ext cx="8763000" cy="1143000"/>
          </a:xfrm>
          <a:solidFill>
            <a:schemeClr val="accent1"/>
          </a:solidFill>
        </p:spPr>
        <p:txBody>
          <a:bodyPr lIns="91440" rIns="91440" anchor="t"/>
          <a:lstStyle/>
          <a:p>
            <a:pPr eaLnBrk="1" hangingPunct="1"/>
            <a:r>
              <a:rPr lang="en-US" altLang="en-US" sz="3000" dirty="0" smtClean="0">
                <a:solidFill>
                  <a:srgbClr val="477385"/>
                </a:solidFill>
                <a:latin typeface="+mn-lt"/>
                <a:ea typeface="+mn-ea"/>
                <a:cs typeface="+mn-cs"/>
              </a:rPr>
              <a:t>Example 1</a:t>
            </a:r>
            <a:endParaRPr lang="en-US" altLang="en-US" sz="3000" dirty="0">
              <a:solidFill>
                <a:srgbClr val="477385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686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Times"/>
              <a:buNone/>
            </a:pPr>
            <a:r>
              <a:rPr lang="en-US" altLang="en-US" sz="2400" b="1" u="sng" dirty="0" smtClean="0"/>
              <a:t>Reporting (</a:t>
            </a:r>
            <a:r>
              <a:rPr lang="en-US" altLang="en-US" sz="2400" b="1" u="sng" dirty="0" err="1" smtClean="0"/>
              <a:t>cont</a:t>
            </a:r>
            <a:r>
              <a:rPr lang="en-US" altLang="en-US" sz="2400" b="1" u="sng" dirty="0" smtClean="0"/>
              <a:t>)</a:t>
            </a:r>
          </a:p>
          <a:p>
            <a:pPr eaLnBrk="1" hangingPunct="1">
              <a:buFont typeface="Times"/>
              <a:buNone/>
            </a:pPr>
            <a:r>
              <a:rPr lang="en-US" altLang="en-US" sz="1600" u="sng" dirty="0" smtClean="0">
                <a:hlinkClick r:id="rId2"/>
              </a:rPr>
              <a:t>http://www.ntid.rit.edu/cat/summit/resources.html</a:t>
            </a:r>
            <a:endParaRPr lang="en-US" altLang="en-US" sz="1600" u="sng" dirty="0" smtClean="0"/>
          </a:p>
          <a:p>
            <a:pPr eaLnBrk="1" hangingPunct="1">
              <a:buFont typeface="Times"/>
              <a:buNone/>
            </a:pPr>
            <a:endParaRPr lang="en-US" altLang="en-US" sz="1800" dirty="0" smtClean="0"/>
          </a:p>
          <a:p>
            <a:pPr eaLnBrk="1" hangingPunct="1"/>
            <a:r>
              <a:rPr lang="en-US" altLang="en-US" dirty="0" smtClean="0">
                <a:solidFill>
                  <a:srgbClr val="477385"/>
                </a:solidFill>
                <a:hlinkClick r:id="rId3" action="ppaction://hlinkfile"/>
              </a:rPr>
              <a:t>Participant</a:t>
            </a:r>
            <a:r>
              <a:rPr lang="en-US" altLang="en-US" dirty="0" smtClean="0">
                <a:hlinkClick r:id="rId3" action="ppaction://hlinkfile"/>
              </a:rPr>
              <a:t> Evaluation Report </a:t>
            </a:r>
            <a:r>
              <a:rPr lang="en-US" altLang="en-US" dirty="0" smtClean="0"/>
              <a:t>(September 15, 2008, 12 pages)</a:t>
            </a:r>
          </a:p>
          <a:p>
            <a:pPr lvl="1" eaLnBrk="1" hangingPunct="1"/>
            <a:r>
              <a:rPr lang="en-US" altLang="en-US" dirty="0" smtClean="0"/>
              <a:t>An analysis of the feedback and suggestions offered by Summit participants.</a:t>
            </a:r>
          </a:p>
          <a:p>
            <a:pPr eaLnBrk="1" hangingPunct="1"/>
            <a:r>
              <a:rPr lang="en-US" altLang="en-US" dirty="0" smtClean="0">
                <a:hlinkClick r:id="rId4" action="ppaction://hlinkfile"/>
              </a:rPr>
              <a:t>Bibliography on Remote Interpreting and Captioning </a:t>
            </a:r>
            <a:r>
              <a:rPr lang="en-US" altLang="en-US" dirty="0" smtClean="0"/>
              <a:t>(May 2008, 300 pages)</a:t>
            </a:r>
          </a:p>
          <a:p>
            <a:pPr lvl="1" eaLnBrk="1" hangingPunct="1"/>
            <a:r>
              <a:rPr lang="en-US" altLang="en-US" dirty="0" smtClean="0"/>
              <a:t>References used to support discussion at the Summit.</a:t>
            </a:r>
          </a:p>
          <a:p>
            <a:pPr eaLnBrk="1" hangingPunct="1"/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2974444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Shape 43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Libre Baskerville"/>
              <a:buNone/>
            </a:pPr>
            <a:r>
              <a:rPr lang="en-US" sz="2000" b="0" i="0" u="none" strike="noStrike" cap="small" baseline="0" dirty="0" smtClean="0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Example 2</a:t>
            </a:r>
            <a:endParaRPr lang="en-US" sz="2000" b="0" i="0" u="none" strike="noStrike" cap="small" baseline="0" dirty="0">
              <a:solidFill>
                <a:schemeClr val="dk2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440" name="Shape 440"/>
          <p:cNvSpPr txBox="1">
            <a:spLocks noGrp="1"/>
          </p:cNvSpPr>
          <p:nvPr>
            <p:ph type="body" idx="1"/>
          </p:nvPr>
        </p:nvSpPr>
        <p:spPr>
          <a:xfrm>
            <a:off x="0" y="1600200"/>
            <a:ext cx="4724400" cy="35813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273050" marR="0" lvl="0" indent="-27305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Noto Symbol"/>
              <a:buChar char="•"/>
            </a:pPr>
            <a:r>
              <a:rPr lang="en-US" sz="2000" b="0" i="0" u="none" strike="noStrike" cap="none" baseline="0" dirty="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Measure of agreement (from Cohen)</a:t>
            </a:r>
          </a:p>
          <a:p>
            <a:pPr marL="273050" marR="0" lvl="0" indent="-273050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Noto Symbol"/>
              <a:buChar char="•"/>
            </a:pPr>
            <a:r>
              <a:rPr lang="en-US" sz="2000" b="0" i="0" u="none" strike="noStrike" cap="none" baseline="0" dirty="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Though two folks (or groups of people) might agree, they might also have a predisposition to respond in a certain way anyway</a:t>
            </a:r>
          </a:p>
          <a:p>
            <a:pPr marL="273050" marR="0" lvl="0" indent="-273050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Noto Symbol"/>
              <a:buChar char="•"/>
            </a:pPr>
            <a:r>
              <a:rPr lang="en-US" sz="2000" b="0" i="0" u="none" strike="noStrike" cap="none" baseline="0" dirty="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Kappa takes this into consideration to determine how much agreement there would be after incorporating what we would expect by chance</a:t>
            </a:r>
          </a:p>
          <a:p>
            <a:pPr marL="639762" marR="0" lvl="1" indent="-284162" algn="l" rtl="0">
              <a:lnSpc>
                <a:spcPct val="8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79999"/>
              <a:buFont typeface="Noto Symbol"/>
              <a:buChar char="●"/>
            </a:pPr>
            <a:r>
              <a:rPr lang="en-US" sz="1800" b="0" i="0" u="none" strike="noStrike" cap="none" baseline="0" dirty="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O and E refer to the observed and expected frequencies on the diagonal of the table of Judge 1 vs Judge 2</a:t>
            </a:r>
          </a:p>
        </p:txBody>
      </p:sp>
      <p:pic>
        <p:nvPicPr>
          <p:cNvPr id="441" name="Shape 4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9600" y="5105400"/>
            <a:ext cx="3144837" cy="121919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42" name="Shape 442"/>
          <p:cNvGraphicFramePr/>
          <p:nvPr/>
        </p:nvGraphicFramePr>
        <p:xfrm>
          <a:off x="5029200" y="3048000"/>
          <a:ext cx="3733775" cy="158496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746125"/>
                <a:gridCol w="747700"/>
                <a:gridCol w="746125"/>
                <a:gridCol w="747700"/>
                <a:gridCol w="746125"/>
              </a:tblGrid>
              <a:tr h="254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None/>
                      </a:pPr>
                      <a:endParaRPr sz="1800" u="none" strike="noStrike" cap="none" baseline="0">
                        <a:solidFill>
                          <a:schemeClr val="dk1"/>
                        </a:solidFill>
                        <a:latin typeface="Libre Baskerville"/>
                        <a:ea typeface="Libre Baskerville"/>
                        <a:cs typeface="Libre Baskerville"/>
                        <a:sym typeface="Libre Baskerville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ct val="25000"/>
                        <a:buFont typeface="Libre Baskerville"/>
                        <a:buNone/>
                      </a:pPr>
                      <a:r>
                        <a:rPr lang="en-US" sz="1000" b="1" i="0" u="none" strike="noStrike" cap="none" baseline="0">
                          <a:solidFill>
                            <a:srgbClr val="FFFFFF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Judge 1</a:t>
                      </a:r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ct val="25000"/>
                        <a:buFont typeface="Libre Baskerville"/>
                        <a:buNone/>
                      </a:pPr>
                      <a:r>
                        <a:rPr lang="en-US" sz="1000" b="1" i="0" u="none" strike="noStrike" cap="none" baseline="0">
                          <a:solidFill>
                            <a:srgbClr val="FFFFFF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Totals</a:t>
                      </a:r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</a:tr>
              <a:tr h="254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Libre Baskerville"/>
                        <a:buNone/>
                      </a:pPr>
                      <a:r>
                        <a:rPr lang="en-US" sz="1000" b="0" i="0" u="none" strike="noStrike" cap="none" baseline="0">
                          <a:solidFill>
                            <a:schemeClr val="lt1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Judge 2</a:t>
                      </a:r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Libre Baskerville"/>
                        <a:buNone/>
                      </a:pPr>
                      <a:r>
                        <a:rPr lang="en-US" sz="1000" b="0" i="0" u="none" strike="noStrike" cap="none" baseline="0">
                          <a:solidFill>
                            <a:srgbClr val="000000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1</a:t>
                      </a:r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Libre Baskerville"/>
                        <a:buNone/>
                      </a:pPr>
                      <a:r>
                        <a:rPr lang="en-US" sz="1000" b="0" i="0" u="none" strike="noStrike" cap="none" baseline="0">
                          <a:solidFill>
                            <a:srgbClr val="000000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2</a:t>
                      </a:r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Libre Baskerville"/>
                        <a:buNone/>
                      </a:pPr>
                      <a:r>
                        <a:rPr lang="en-US" sz="1000" b="0" i="0" u="none" strike="noStrike" cap="none" baseline="0">
                          <a:solidFill>
                            <a:srgbClr val="000000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3</a:t>
                      </a:r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None/>
                      </a:pPr>
                      <a:endParaRPr sz="1800" u="none" strike="noStrike" cap="none" baseline="0">
                        <a:solidFill>
                          <a:schemeClr val="dk1"/>
                        </a:solidFill>
                        <a:latin typeface="Libre Baskerville"/>
                        <a:ea typeface="Libre Baskerville"/>
                        <a:cs typeface="Libre Baskerville"/>
                        <a:sym typeface="Libre Baskerville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CE"/>
                    </a:solidFill>
                  </a:tcPr>
                </a:tc>
              </a:tr>
              <a:tr h="254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Libre Baskerville"/>
                        <a:buNone/>
                      </a:pPr>
                      <a:r>
                        <a:rPr lang="en-US" sz="1000" b="0" i="0" u="none" strike="noStrike" cap="none" baseline="0">
                          <a:solidFill>
                            <a:srgbClr val="000000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1</a:t>
                      </a:r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D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Libre Baskerville"/>
                        <a:buNone/>
                      </a:pPr>
                      <a:r>
                        <a:rPr lang="en-US" sz="1000" b="0" i="0" u="none" strike="noStrike" cap="none" baseline="0">
                          <a:solidFill>
                            <a:srgbClr val="000000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10 (5.5)</a:t>
                      </a:r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D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Libre Baskerville"/>
                        <a:buNone/>
                      </a:pPr>
                      <a:r>
                        <a:rPr lang="en-US" sz="1000" b="0" i="0" u="none" strike="noStrike" cap="none" baseline="0">
                          <a:solidFill>
                            <a:srgbClr val="000000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2</a:t>
                      </a:r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D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Libre Baskerville"/>
                        <a:buNone/>
                      </a:pPr>
                      <a:r>
                        <a:rPr lang="en-US" sz="1000" b="0" i="0" u="none" strike="noStrike" cap="none" baseline="0">
                          <a:solidFill>
                            <a:srgbClr val="000000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0</a:t>
                      </a:r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D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Libre Baskerville"/>
                        <a:buNone/>
                      </a:pPr>
                      <a:r>
                        <a:rPr lang="en-US" sz="1000" b="0" i="0" u="none" strike="noStrike" cap="none" baseline="0">
                          <a:solidFill>
                            <a:srgbClr val="000000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12</a:t>
                      </a:r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DE8"/>
                    </a:solidFill>
                  </a:tcPr>
                </a:tc>
              </a:tr>
              <a:tr h="254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Libre Baskerville"/>
                        <a:buNone/>
                      </a:pPr>
                      <a:r>
                        <a:rPr lang="en-US" sz="1000" b="0" i="0" u="none" strike="noStrike" cap="none" baseline="0">
                          <a:solidFill>
                            <a:srgbClr val="000000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2</a:t>
                      </a:r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Libre Baskerville"/>
                        <a:buNone/>
                      </a:pPr>
                      <a:r>
                        <a:rPr lang="en-US" sz="1000" b="0" i="0" u="none" strike="noStrike" cap="none" baseline="0">
                          <a:solidFill>
                            <a:srgbClr val="000000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1</a:t>
                      </a:r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Libre Baskerville"/>
                        <a:buNone/>
                      </a:pPr>
                      <a:r>
                        <a:rPr lang="en-US" sz="1000" b="0" i="0" u="none" strike="noStrike" cap="none" baseline="0">
                          <a:solidFill>
                            <a:srgbClr val="000000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5 (3.67)</a:t>
                      </a:r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Libre Baskerville"/>
                        <a:buNone/>
                      </a:pPr>
                      <a:r>
                        <a:rPr lang="en-US" sz="1000" b="0" i="0" u="none" strike="noStrike" cap="none" baseline="0">
                          <a:solidFill>
                            <a:srgbClr val="000000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2</a:t>
                      </a:r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Libre Baskerville"/>
                        <a:buNone/>
                      </a:pPr>
                      <a:r>
                        <a:rPr lang="en-US" sz="1000" b="0" i="0" u="none" strike="noStrike" cap="none" baseline="0">
                          <a:solidFill>
                            <a:srgbClr val="000000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8</a:t>
                      </a:r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CE"/>
                    </a:solidFill>
                  </a:tcPr>
                </a:tc>
              </a:tr>
              <a:tr h="254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Libre Baskerville"/>
                        <a:buNone/>
                      </a:pPr>
                      <a:r>
                        <a:rPr lang="en-US" sz="1000" b="0" i="0" u="none" strike="noStrike" cap="none" baseline="0">
                          <a:solidFill>
                            <a:srgbClr val="000000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3</a:t>
                      </a:r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D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Libre Baskerville"/>
                        <a:buNone/>
                      </a:pPr>
                      <a:r>
                        <a:rPr lang="en-US" sz="1000" b="0" i="0" u="none" strike="noStrike" cap="none" baseline="0">
                          <a:solidFill>
                            <a:srgbClr val="000000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0</a:t>
                      </a:r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D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Libre Baskerville"/>
                        <a:buNone/>
                      </a:pPr>
                      <a:r>
                        <a:rPr lang="en-US" sz="1000" b="0" i="0" u="none" strike="noStrike" cap="none" baseline="0">
                          <a:solidFill>
                            <a:srgbClr val="000000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1</a:t>
                      </a:r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D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Libre Baskerville"/>
                        <a:buNone/>
                      </a:pPr>
                      <a:r>
                        <a:rPr lang="en-US" sz="1000" b="0" i="0" u="none" strike="noStrike" cap="none" baseline="0">
                          <a:solidFill>
                            <a:srgbClr val="000000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3 (.88)</a:t>
                      </a:r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D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Libre Baskerville"/>
                        <a:buNone/>
                      </a:pPr>
                      <a:r>
                        <a:rPr lang="en-US" sz="1000" b="0" i="0" u="none" strike="noStrike" cap="none" baseline="0">
                          <a:solidFill>
                            <a:srgbClr val="000000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4</a:t>
                      </a:r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DE8"/>
                    </a:solidFill>
                  </a:tcPr>
                </a:tc>
              </a:tr>
              <a:tr h="254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None/>
                      </a:pPr>
                      <a:endParaRPr sz="1800" u="none" strike="noStrike" cap="none" baseline="0">
                        <a:solidFill>
                          <a:schemeClr val="dk1"/>
                        </a:solidFill>
                        <a:latin typeface="Libre Baskerville"/>
                        <a:ea typeface="Libre Baskerville"/>
                        <a:cs typeface="Libre Baskerville"/>
                        <a:sym typeface="Libre Baskerville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Libre Baskerville"/>
                        <a:buNone/>
                      </a:pPr>
                      <a:r>
                        <a:rPr lang="en-US" sz="1000" b="0" i="0" u="none" strike="noStrike" cap="none" baseline="0">
                          <a:solidFill>
                            <a:srgbClr val="000000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11</a:t>
                      </a:r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Libre Baskerville"/>
                        <a:buNone/>
                      </a:pPr>
                      <a:r>
                        <a:rPr lang="en-US" sz="1000" b="0" i="0" u="none" strike="noStrike" cap="none" baseline="0">
                          <a:solidFill>
                            <a:srgbClr val="000000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8</a:t>
                      </a:r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Libre Baskerville"/>
                        <a:buNone/>
                      </a:pPr>
                      <a:r>
                        <a:rPr lang="en-US" sz="1000" b="0" i="0" u="none" strike="noStrike" cap="none" baseline="0">
                          <a:solidFill>
                            <a:srgbClr val="000000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5</a:t>
                      </a:r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Libre Baskerville"/>
                        <a:buNone/>
                      </a:pPr>
                      <a:r>
                        <a:rPr lang="en-US" sz="1000" b="0" i="0" u="none" strike="noStrike" cap="none" baseline="0">
                          <a:solidFill>
                            <a:srgbClr val="000000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24</a:t>
                      </a:r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CE"/>
                    </a:solidFill>
                  </a:tcPr>
                </a:tc>
              </a:tr>
            </a:tbl>
          </a:graphicData>
        </a:graphic>
      </p:graphicFrame>
      <p:pic>
        <p:nvPicPr>
          <p:cNvPr id="443" name="Shape 44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67400" y="4953000"/>
            <a:ext cx="2055812" cy="685799"/>
          </a:xfrm>
          <a:prstGeom prst="rect">
            <a:avLst/>
          </a:prstGeom>
          <a:noFill/>
          <a:ln>
            <a:noFill/>
          </a:ln>
        </p:spPr>
      </p:pic>
      <p:sp>
        <p:nvSpPr>
          <p:cNvPr id="444" name="Shape 444"/>
          <p:cNvSpPr txBox="1"/>
          <p:nvPr/>
        </p:nvSpPr>
        <p:spPr>
          <a:xfrm>
            <a:off x="4953000" y="1524000"/>
            <a:ext cx="3736974" cy="13842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1400" kern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Judgements by clinical </a:t>
            </a:r>
            <a:r>
              <a:rPr lang="en-US" sz="1400" kern="0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psychologists</a:t>
            </a:r>
            <a:endParaRPr lang="en-US" sz="1400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  <a:rtl val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1400" kern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on the severity of suicide attempts by clients.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1400" kern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At first glance one might think (10+5+3)/24 =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1400" kern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75% agreement between the two.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1400" kern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However this does not take into account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1400" kern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chance agreement.</a:t>
            </a:r>
          </a:p>
        </p:txBody>
      </p:sp>
    </p:spTree>
    <p:extLst>
      <p:ext uri="{BB962C8B-B14F-4D97-AF65-F5344CB8AC3E}">
        <p14:creationId xmlns:p14="http://schemas.microsoft.com/office/powerpoint/2010/main" val="3828591019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fr-FR" sz="3200" i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Example 3</a:t>
            </a:r>
          </a:p>
        </p:txBody>
      </p:sp>
      <p:sp>
        <p:nvSpPr>
          <p:cNvPr id="2529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42900" y="1052736"/>
            <a:ext cx="8458200" cy="5410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fr-FR" sz="2900" b="1" i="1" u="sng" dirty="0" smtClean="0">
                <a:latin typeface="Comic Sans MS" panose="030F0702030302020204" pitchFamily="66" charset="0"/>
              </a:rPr>
              <a:t>Genetic factors</a:t>
            </a:r>
          </a:p>
          <a:p>
            <a:pPr marL="514350" indent="-514350">
              <a:buFont typeface="Symbol" panose="05050102010706020507" pitchFamily="18" charset="2"/>
              <a:buNone/>
            </a:pPr>
            <a:r>
              <a:rPr lang="en-US" altLang="fr-FR" sz="2400" i="1" u="sng" dirty="0" smtClean="0">
                <a:latin typeface="Comic Sans MS" panose="030F0702030302020204" pitchFamily="66" charset="0"/>
              </a:rPr>
              <a:t>Genetic linkage </a:t>
            </a:r>
            <a:r>
              <a:rPr lang="en-US" altLang="fr-FR" sz="2400" i="1" dirty="0" smtClean="0">
                <a:latin typeface="Comic Sans MS" panose="030F0702030302020204" pitchFamily="66" charset="0"/>
              </a:rPr>
              <a:t>and </a:t>
            </a:r>
            <a:r>
              <a:rPr lang="en-US" altLang="fr-FR" sz="2400" i="1" u="sng" dirty="0" smtClean="0">
                <a:latin typeface="Comic Sans MS" panose="030F0702030302020204" pitchFamily="66" charset="0"/>
              </a:rPr>
              <a:t>molecular biology </a:t>
            </a:r>
            <a:r>
              <a:rPr lang="en-US" altLang="fr-FR" sz="2400" i="1" dirty="0" smtClean="0">
                <a:latin typeface="Comic Sans MS" panose="030F0702030302020204" pitchFamily="66" charset="0"/>
              </a:rPr>
              <a:t>studies have been used to pinpoint the possible genetic factors in SZ, conclusions: </a:t>
            </a:r>
          </a:p>
          <a:p>
            <a:pPr marL="992188" lvl="3">
              <a:lnSpc>
                <a:spcPct val="90000"/>
              </a:lnSpc>
            </a:pPr>
            <a:r>
              <a:rPr lang="en-US" altLang="fr-FR" sz="2200" i="1" dirty="0" smtClean="0">
                <a:latin typeface="Comic Sans MS" panose="030F0702030302020204" pitchFamily="66" charset="0"/>
              </a:rPr>
              <a:t>A case of </a:t>
            </a:r>
            <a:r>
              <a:rPr lang="ja-JP" altLang="en-US" sz="2200" i="1" dirty="0" smtClean="0">
                <a:latin typeface="Comic Sans MS" panose="030F0702030302020204" pitchFamily="66" charset="0"/>
              </a:rPr>
              <a:t>“</a:t>
            </a:r>
            <a:r>
              <a:rPr lang="en-US" altLang="ja-JP" sz="2200" i="1" dirty="0" smtClean="0">
                <a:latin typeface="Comic Sans MS" panose="030F0702030302020204" pitchFamily="66" charset="0"/>
              </a:rPr>
              <a:t>mistaken identity</a:t>
            </a:r>
            <a:r>
              <a:rPr lang="ja-JP" altLang="en-US" sz="2200" i="1" dirty="0" smtClean="0">
                <a:latin typeface="Comic Sans MS" panose="030F0702030302020204" pitchFamily="66" charset="0"/>
              </a:rPr>
              <a:t>”</a:t>
            </a:r>
            <a:r>
              <a:rPr lang="en-US" altLang="ja-JP" sz="2200" i="1" dirty="0" smtClean="0">
                <a:latin typeface="Comic Sans MS" panose="030F0702030302020204" pitchFamily="66" charset="0"/>
              </a:rPr>
              <a:t> – that is, some of these gene sites do not contribute to the disorder; </a:t>
            </a:r>
          </a:p>
          <a:p>
            <a:pPr marL="992188" lvl="3">
              <a:lnSpc>
                <a:spcPct val="90000"/>
              </a:lnSpc>
            </a:pPr>
            <a:r>
              <a:rPr lang="en-US" altLang="fr-FR" sz="2200" i="1" dirty="0" smtClean="0">
                <a:latin typeface="Comic Sans MS" panose="030F0702030302020204" pitchFamily="66" charset="0"/>
              </a:rPr>
              <a:t>Different kinds of SZ are linked to different genes; or </a:t>
            </a:r>
          </a:p>
          <a:p>
            <a:pPr marL="992188" lvl="3">
              <a:lnSpc>
                <a:spcPct val="90000"/>
              </a:lnSpc>
            </a:pPr>
            <a:r>
              <a:rPr lang="en-US" altLang="fr-FR" sz="2200" i="1" dirty="0" smtClean="0">
                <a:latin typeface="Comic Sans MS" panose="030F0702030302020204" pitchFamily="66" charset="0"/>
              </a:rPr>
              <a:t>SZ, like many disorders, is a polygenic disorder, caused by a combination of gene defects</a:t>
            </a:r>
          </a:p>
          <a:p>
            <a:pPr marL="514350" indent="-514350">
              <a:buFont typeface="Symbol" panose="05050102010706020507" pitchFamily="18" charset="2"/>
              <a:buNone/>
            </a:pPr>
            <a:r>
              <a:rPr lang="en-US" altLang="fr-FR" sz="2400" i="1" dirty="0" smtClean="0">
                <a:latin typeface="Comic Sans MS" panose="030F0702030302020204" pitchFamily="66" charset="0"/>
              </a:rPr>
              <a:t>Genetic factors may lead to the development of SZ through two kinds of (potentially inherited) biological abnormalities:</a:t>
            </a:r>
          </a:p>
          <a:p>
            <a:pPr lvl="2"/>
            <a:r>
              <a:rPr lang="en-US" altLang="fr-FR" sz="2200" i="1" dirty="0" smtClean="0">
                <a:latin typeface="Comic Sans MS" panose="030F0702030302020204" pitchFamily="66" charset="0"/>
              </a:rPr>
              <a:t>Biochemical abnormalities</a:t>
            </a:r>
          </a:p>
          <a:p>
            <a:pPr lvl="2"/>
            <a:r>
              <a:rPr lang="en-US" altLang="fr-FR" sz="2200" i="1" dirty="0" smtClean="0">
                <a:latin typeface="Comic Sans MS" panose="030F0702030302020204" pitchFamily="66" charset="0"/>
              </a:rPr>
              <a:t>Abnormal brain structure</a:t>
            </a:r>
          </a:p>
          <a:p>
            <a:pPr marL="992188" lvl="3">
              <a:lnSpc>
                <a:spcPct val="90000"/>
              </a:lnSpc>
            </a:pPr>
            <a:endParaRPr lang="en-US" altLang="fr-FR" sz="2200" dirty="0" smtClean="0"/>
          </a:p>
        </p:txBody>
      </p:sp>
      <p:sp>
        <p:nvSpPr>
          <p:cNvPr id="32771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604448" y="6337126"/>
            <a:ext cx="395064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Bookman Old Style" panose="020506040505050202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man Old Style" panose="020506040505050202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Bookman Old Style" panose="020506040505050202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Bookman Old Style" panose="020506040505050202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Bookman Old Style" panose="020506040505050202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man Old Style" panose="020506040505050202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man Old Style" panose="020506040505050202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man Old Style" panose="020506040505050202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man Old Style" panose="02050604050505020204" pitchFamily="18" charset="0"/>
                <a:ea typeface="MS PGothic" panose="020B0600070205080204" pitchFamily="34" charset="-128"/>
              </a:defRPr>
            </a:lvl9pPr>
          </a:lstStyle>
          <a:p>
            <a:pPr algn="r"/>
            <a:fld id="{011F68E7-F280-4DDA-BEC8-1B85B5E58992}" type="slidenum">
              <a:rPr lang="en-US" altLang="fr-FR" sz="140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6</a:t>
            </a:fld>
            <a:endParaRPr lang="en-US" altLang="fr-FR" sz="1400" dirty="0">
              <a:solidFill>
                <a:srgbClr val="3333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1436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/>
          <a:p>
            <a:pPr marL="22413"/>
            <a:fld id="{81D60167-4931-47E6-BA6A-407CBD079E47}" type="slidenum">
              <a:rPr sz="882" dirty="0">
                <a:latin typeface="Arial"/>
                <a:cs typeface="Arial"/>
              </a:rPr>
              <a:pPr marL="22413"/>
              <a:t>7</a:t>
            </a:fld>
            <a:endParaRPr sz="882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/>
          <a:p>
            <a:pPr marL="1796959">
              <a:lnSpc>
                <a:spcPts val="4619"/>
              </a:lnSpc>
            </a:pPr>
            <a:r>
              <a:rPr lang="en-US" sz="3883" b="1" spc="-22" dirty="0" smtClean="0">
                <a:solidFill>
                  <a:srgbClr val="002060"/>
                </a:solidFill>
                <a:latin typeface="Arial"/>
                <a:cs typeface="Arial"/>
              </a:rPr>
              <a:t>Example 4</a:t>
            </a:r>
            <a:endParaRPr sz="3883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11443" y="1795855"/>
            <a:ext cx="7064188" cy="3150533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313781" indent="-302575">
              <a:buClr>
                <a:srgbClr val="006500"/>
              </a:buClr>
              <a:buFont typeface="Arial"/>
              <a:buChar char="•"/>
              <a:tabLst>
                <a:tab pos="313781" algn="l"/>
              </a:tabLst>
            </a:pPr>
            <a:r>
              <a:rPr sz="3177" b="1" dirty="0">
                <a:solidFill>
                  <a:schemeClr val="bg1"/>
                </a:solidFill>
                <a:latin typeface="Arial"/>
                <a:cs typeface="Arial"/>
              </a:rPr>
              <a:t>Internal</a:t>
            </a:r>
            <a:r>
              <a:rPr sz="3177" b="1" spc="-13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3177" b="1" dirty="0">
                <a:solidFill>
                  <a:schemeClr val="bg1"/>
                </a:solidFill>
                <a:latin typeface="Arial"/>
                <a:cs typeface="Arial"/>
              </a:rPr>
              <a:t>Eating</a:t>
            </a:r>
            <a:r>
              <a:rPr sz="3177" b="1" spc="-13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3177" b="1" dirty="0">
                <a:solidFill>
                  <a:schemeClr val="bg1"/>
                </a:solidFill>
                <a:latin typeface="Arial"/>
                <a:cs typeface="Arial"/>
              </a:rPr>
              <a:t>Cues:</a:t>
            </a:r>
            <a:endParaRPr sz="3177" dirty="0">
              <a:solidFill>
                <a:schemeClr val="bg1"/>
              </a:solidFill>
              <a:latin typeface="Arial"/>
              <a:cs typeface="Arial"/>
            </a:endParaRPr>
          </a:p>
          <a:p>
            <a:pPr marL="666786" lvl="1" indent="-252146">
              <a:spcBef>
                <a:spcPts val="318"/>
              </a:spcBef>
              <a:buClr>
                <a:srgbClr val="2D2D8A"/>
              </a:buClr>
              <a:buFont typeface="Arial"/>
              <a:buChar char="–"/>
              <a:tabLst>
                <a:tab pos="666786" algn="l"/>
              </a:tabLst>
            </a:pPr>
            <a:r>
              <a:rPr sz="2471" b="1" spc="-4" dirty="0" smtClean="0">
                <a:solidFill>
                  <a:schemeClr val="bg1"/>
                </a:solidFill>
                <a:latin typeface="Arial"/>
                <a:cs typeface="Arial"/>
              </a:rPr>
              <a:t>Stomac</a:t>
            </a:r>
            <a:r>
              <a:rPr sz="2471" b="1" dirty="0" smtClean="0">
                <a:solidFill>
                  <a:schemeClr val="bg1"/>
                </a:solidFill>
                <a:latin typeface="Arial"/>
                <a:cs typeface="Arial"/>
              </a:rPr>
              <a:t>h </a:t>
            </a:r>
            <a:r>
              <a:rPr sz="2471" b="1" spc="-4" dirty="0" smtClean="0">
                <a:solidFill>
                  <a:schemeClr val="bg1"/>
                </a:solidFill>
                <a:latin typeface="Arial"/>
                <a:cs typeface="Arial"/>
              </a:rPr>
              <a:t>growling</a:t>
            </a:r>
            <a:endParaRPr sz="2471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pPr marL="313781" indent="-302575">
              <a:spcBef>
                <a:spcPts val="357"/>
              </a:spcBef>
              <a:buClr>
                <a:srgbClr val="006500"/>
              </a:buClr>
              <a:buFont typeface="Arial"/>
              <a:buChar char="•"/>
              <a:tabLst>
                <a:tab pos="313781" algn="l"/>
              </a:tabLst>
            </a:pPr>
            <a:r>
              <a:rPr sz="3177" b="1" dirty="0" smtClean="0">
                <a:solidFill>
                  <a:schemeClr val="bg1"/>
                </a:solidFill>
                <a:latin typeface="Arial"/>
                <a:cs typeface="Arial"/>
              </a:rPr>
              <a:t>External</a:t>
            </a:r>
            <a:r>
              <a:rPr sz="3177" b="1" spc="-13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3177" b="1" dirty="0" smtClean="0">
                <a:solidFill>
                  <a:schemeClr val="bg1"/>
                </a:solidFill>
                <a:latin typeface="Arial"/>
                <a:cs typeface="Arial"/>
              </a:rPr>
              <a:t>Eating</a:t>
            </a:r>
            <a:r>
              <a:rPr sz="3177" b="1" spc="-13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3177" b="1" dirty="0" smtClean="0">
                <a:solidFill>
                  <a:schemeClr val="bg1"/>
                </a:solidFill>
                <a:latin typeface="Arial"/>
                <a:cs typeface="Arial"/>
              </a:rPr>
              <a:t>Cues:</a:t>
            </a:r>
            <a:endParaRPr sz="3177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pPr>
              <a:lnSpc>
                <a:spcPts val="706"/>
              </a:lnSpc>
              <a:spcBef>
                <a:spcPts val="28"/>
              </a:spcBef>
              <a:buClr>
                <a:srgbClr val="006500"/>
              </a:buClr>
              <a:buFont typeface="Arial"/>
              <a:buChar char="•"/>
            </a:pPr>
            <a:endParaRPr sz="706" dirty="0">
              <a:solidFill>
                <a:schemeClr val="bg1"/>
              </a:solidFill>
            </a:endParaRPr>
          </a:p>
          <a:p>
            <a:pPr marL="666786" marR="688078" lvl="1" indent="-252706">
              <a:lnSpc>
                <a:spcPts val="3053"/>
              </a:lnSpc>
              <a:buClr>
                <a:srgbClr val="2D2D8A"/>
              </a:buClr>
              <a:buSzPct val="87500"/>
              <a:buFont typeface="Arial"/>
              <a:buChar char="–"/>
              <a:tabLst>
                <a:tab pos="666225" algn="l"/>
              </a:tabLst>
            </a:pPr>
            <a:r>
              <a:rPr sz="2824" spc="-22" dirty="0">
                <a:solidFill>
                  <a:schemeClr val="bg1"/>
                </a:solidFill>
                <a:latin typeface="Arial"/>
                <a:cs typeface="Arial"/>
              </a:rPr>
              <a:t>An</a:t>
            </a:r>
            <a:r>
              <a:rPr sz="2824" spc="-18" dirty="0">
                <a:solidFill>
                  <a:schemeClr val="bg1"/>
                </a:solidFill>
                <a:latin typeface="Arial"/>
                <a:cs typeface="Arial"/>
              </a:rPr>
              <a:t>y</a:t>
            </a:r>
            <a:r>
              <a:rPr sz="2824" spc="-4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824" spc="-22" dirty="0">
                <a:solidFill>
                  <a:schemeClr val="bg1"/>
                </a:solidFill>
                <a:latin typeface="Arial"/>
                <a:cs typeface="Arial"/>
              </a:rPr>
              <a:t>externa</a:t>
            </a:r>
            <a:r>
              <a:rPr sz="2824" spc="-9" dirty="0">
                <a:solidFill>
                  <a:schemeClr val="bg1"/>
                </a:solidFill>
                <a:latin typeface="Arial"/>
                <a:cs typeface="Arial"/>
              </a:rPr>
              <a:t>l</a:t>
            </a:r>
            <a:r>
              <a:rPr sz="2824" spc="-4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824" spc="-18" dirty="0">
                <a:solidFill>
                  <a:schemeClr val="bg1"/>
                </a:solidFill>
                <a:latin typeface="Arial"/>
                <a:cs typeface="Arial"/>
              </a:rPr>
              <a:t>stimulus</a:t>
            </a:r>
            <a:r>
              <a:rPr sz="2824" spc="-4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824" spc="-18" dirty="0">
                <a:solidFill>
                  <a:schemeClr val="bg1"/>
                </a:solidFill>
                <a:latin typeface="Arial"/>
                <a:cs typeface="Arial"/>
              </a:rPr>
              <a:t>tha</a:t>
            </a:r>
            <a:r>
              <a:rPr sz="2824" spc="-9" dirty="0">
                <a:solidFill>
                  <a:schemeClr val="bg1"/>
                </a:solidFill>
                <a:latin typeface="Arial"/>
                <a:cs typeface="Arial"/>
              </a:rPr>
              <a:t>t</a:t>
            </a:r>
            <a:r>
              <a:rPr sz="2824" spc="-4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824" spc="-22" dirty="0">
                <a:solidFill>
                  <a:schemeClr val="bg1"/>
                </a:solidFill>
                <a:latin typeface="Arial"/>
                <a:cs typeface="Arial"/>
              </a:rPr>
              <a:t>tend</a:t>
            </a:r>
            <a:r>
              <a:rPr sz="2824" spc="-18" dirty="0">
                <a:solidFill>
                  <a:schemeClr val="bg1"/>
                </a:solidFill>
                <a:latin typeface="Arial"/>
                <a:cs typeface="Arial"/>
              </a:rPr>
              <a:t>s</a:t>
            </a:r>
            <a:r>
              <a:rPr sz="2824" spc="-4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824" spc="-18" dirty="0">
                <a:solidFill>
                  <a:schemeClr val="bg1"/>
                </a:solidFill>
                <a:latin typeface="Arial"/>
                <a:cs typeface="Arial"/>
              </a:rPr>
              <a:t>to</a:t>
            </a:r>
            <a:r>
              <a:rPr sz="2824" spc="-22" dirty="0">
                <a:solidFill>
                  <a:schemeClr val="bg1"/>
                </a:solidFill>
                <a:latin typeface="Arial"/>
                <a:cs typeface="Arial"/>
              </a:rPr>
              <a:t> encourag</a:t>
            </a:r>
            <a:r>
              <a:rPr sz="2824" spc="-18" dirty="0">
                <a:solidFill>
                  <a:schemeClr val="bg1"/>
                </a:solidFill>
                <a:latin typeface="Arial"/>
                <a:cs typeface="Arial"/>
              </a:rPr>
              <a:t>e</a:t>
            </a:r>
            <a:r>
              <a:rPr sz="2824" spc="-9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824" spc="-22" dirty="0">
                <a:solidFill>
                  <a:schemeClr val="bg1"/>
                </a:solidFill>
                <a:latin typeface="Arial"/>
                <a:cs typeface="Arial"/>
              </a:rPr>
              <a:t>hunge</a:t>
            </a:r>
            <a:r>
              <a:rPr sz="2824" spc="-13" dirty="0">
                <a:solidFill>
                  <a:schemeClr val="bg1"/>
                </a:solidFill>
                <a:latin typeface="Arial"/>
                <a:cs typeface="Arial"/>
              </a:rPr>
              <a:t>r</a:t>
            </a:r>
            <a:r>
              <a:rPr sz="2824" spc="-9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824" spc="-22" dirty="0">
                <a:solidFill>
                  <a:schemeClr val="bg1"/>
                </a:solidFill>
                <a:latin typeface="Arial"/>
                <a:cs typeface="Arial"/>
              </a:rPr>
              <a:t>o</a:t>
            </a:r>
            <a:r>
              <a:rPr sz="2824" spc="-13" dirty="0">
                <a:solidFill>
                  <a:schemeClr val="bg1"/>
                </a:solidFill>
                <a:latin typeface="Arial"/>
                <a:cs typeface="Arial"/>
              </a:rPr>
              <a:t>r</a:t>
            </a:r>
            <a:r>
              <a:rPr sz="2824" spc="-9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824" spc="-13" dirty="0">
                <a:solidFill>
                  <a:schemeClr val="bg1"/>
                </a:solidFill>
                <a:latin typeface="Arial"/>
                <a:cs typeface="Arial"/>
              </a:rPr>
              <a:t>t</a:t>
            </a:r>
            <a:r>
              <a:rPr sz="2824" spc="-18" dirty="0">
                <a:solidFill>
                  <a:schemeClr val="bg1"/>
                </a:solidFill>
                <a:latin typeface="Arial"/>
                <a:cs typeface="Arial"/>
              </a:rPr>
              <a:t>o</a:t>
            </a:r>
            <a:r>
              <a:rPr sz="2824" spc="-9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824" spc="-18" dirty="0">
                <a:solidFill>
                  <a:schemeClr val="bg1"/>
                </a:solidFill>
                <a:latin typeface="Arial"/>
                <a:cs typeface="Arial"/>
              </a:rPr>
              <a:t>elici</a:t>
            </a:r>
            <a:r>
              <a:rPr sz="2824" spc="-9" dirty="0">
                <a:solidFill>
                  <a:schemeClr val="bg1"/>
                </a:solidFill>
                <a:latin typeface="Arial"/>
                <a:cs typeface="Arial"/>
              </a:rPr>
              <a:t>t</a:t>
            </a:r>
            <a:r>
              <a:rPr sz="2824" spc="4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824" spc="-18" dirty="0">
                <a:solidFill>
                  <a:schemeClr val="bg1"/>
                </a:solidFill>
                <a:latin typeface="Arial"/>
                <a:cs typeface="Arial"/>
              </a:rPr>
              <a:t>eating.</a:t>
            </a:r>
            <a:endParaRPr sz="2824" dirty="0">
              <a:solidFill>
                <a:schemeClr val="bg1"/>
              </a:solidFill>
              <a:latin typeface="Arial"/>
              <a:cs typeface="Arial"/>
            </a:endParaRPr>
          </a:p>
          <a:p>
            <a:pPr lvl="1">
              <a:lnSpc>
                <a:spcPts val="662"/>
              </a:lnSpc>
              <a:spcBef>
                <a:spcPts val="11"/>
              </a:spcBef>
              <a:buClr>
                <a:srgbClr val="2D2D8A"/>
              </a:buClr>
              <a:buFont typeface="Arial"/>
              <a:buChar char="–"/>
            </a:pPr>
            <a:endParaRPr sz="662" dirty="0">
              <a:solidFill>
                <a:schemeClr val="bg1"/>
              </a:solidFill>
            </a:endParaRPr>
          </a:p>
          <a:p>
            <a:pPr marL="666786" marR="11206" lvl="1" indent="-252706">
              <a:lnSpc>
                <a:spcPts val="3053"/>
              </a:lnSpc>
              <a:buClr>
                <a:srgbClr val="2D2D8A"/>
              </a:buClr>
              <a:buSzPct val="87500"/>
              <a:buFont typeface="Arial"/>
              <a:buChar char="–"/>
              <a:tabLst>
                <a:tab pos="666225" algn="l"/>
              </a:tabLst>
            </a:pPr>
            <a:r>
              <a:rPr sz="2824" spc="-18" dirty="0">
                <a:solidFill>
                  <a:schemeClr val="bg1"/>
                </a:solidFill>
                <a:latin typeface="Arial"/>
                <a:cs typeface="Arial"/>
              </a:rPr>
              <a:t>T</a:t>
            </a:r>
            <a:r>
              <a:rPr sz="2824" spc="-22" dirty="0">
                <a:solidFill>
                  <a:schemeClr val="bg1"/>
                </a:solidFill>
                <a:latin typeface="Arial"/>
                <a:cs typeface="Arial"/>
              </a:rPr>
              <a:t>en</a:t>
            </a:r>
            <a:r>
              <a:rPr sz="2824" spc="-18" dirty="0">
                <a:solidFill>
                  <a:schemeClr val="bg1"/>
                </a:solidFill>
                <a:latin typeface="Arial"/>
                <a:cs typeface="Arial"/>
              </a:rPr>
              <a:t>d</a:t>
            </a:r>
            <a:r>
              <a:rPr sz="2824" spc="-4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824" spc="-13" dirty="0">
                <a:solidFill>
                  <a:schemeClr val="bg1"/>
                </a:solidFill>
                <a:latin typeface="Arial"/>
                <a:cs typeface="Arial"/>
              </a:rPr>
              <a:t>t</a:t>
            </a:r>
            <a:r>
              <a:rPr sz="2824" spc="-18" dirty="0">
                <a:solidFill>
                  <a:schemeClr val="bg1"/>
                </a:solidFill>
                <a:latin typeface="Arial"/>
                <a:cs typeface="Arial"/>
              </a:rPr>
              <a:t>o</a:t>
            </a:r>
            <a:r>
              <a:rPr sz="2824" spc="-4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824" spc="-22" dirty="0">
                <a:solidFill>
                  <a:schemeClr val="bg1"/>
                </a:solidFill>
                <a:latin typeface="Arial"/>
                <a:cs typeface="Arial"/>
              </a:rPr>
              <a:t>ea</a:t>
            </a:r>
            <a:r>
              <a:rPr sz="2824" spc="-9" dirty="0">
                <a:solidFill>
                  <a:schemeClr val="bg1"/>
                </a:solidFill>
                <a:latin typeface="Arial"/>
                <a:cs typeface="Arial"/>
              </a:rPr>
              <a:t>t</a:t>
            </a:r>
            <a:r>
              <a:rPr sz="2824" spc="-4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824" spc="-22" dirty="0">
                <a:solidFill>
                  <a:schemeClr val="bg1"/>
                </a:solidFill>
                <a:latin typeface="Arial"/>
                <a:cs typeface="Arial"/>
              </a:rPr>
              <a:t>mor</a:t>
            </a:r>
            <a:r>
              <a:rPr sz="2824" spc="-18" dirty="0">
                <a:solidFill>
                  <a:schemeClr val="bg1"/>
                </a:solidFill>
                <a:latin typeface="Arial"/>
                <a:cs typeface="Arial"/>
              </a:rPr>
              <a:t>e</a:t>
            </a:r>
            <a:r>
              <a:rPr sz="2824" spc="-4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824" spc="-22" dirty="0">
                <a:solidFill>
                  <a:schemeClr val="bg1"/>
                </a:solidFill>
                <a:latin typeface="Arial"/>
                <a:cs typeface="Arial"/>
              </a:rPr>
              <a:t>whe</a:t>
            </a:r>
            <a:r>
              <a:rPr sz="2824" spc="-18" dirty="0">
                <a:solidFill>
                  <a:schemeClr val="bg1"/>
                </a:solidFill>
                <a:latin typeface="Arial"/>
                <a:cs typeface="Arial"/>
              </a:rPr>
              <a:t>n</a:t>
            </a:r>
            <a:r>
              <a:rPr sz="2824" spc="-4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824" spc="-18" dirty="0">
                <a:solidFill>
                  <a:schemeClr val="bg1"/>
                </a:solidFill>
                <a:latin typeface="Arial"/>
                <a:cs typeface="Arial"/>
              </a:rPr>
              <a:t>food</a:t>
            </a:r>
            <a:r>
              <a:rPr sz="2824" spc="-4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824" spc="-13" dirty="0">
                <a:solidFill>
                  <a:schemeClr val="bg1"/>
                </a:solidFill>
                <a:latin typeface="Arial"/>
                <a:cs typeface="Arial"/>
              </a:rPr>
              <a:t>i</a:t>
            </a:r>
            <a:r>
              <a:rPr sz="2824" spc="-18" dirty="0">
                <a:solidFill>
                  <a:schemeClr val="bg1"/>
                </a:solidFill>
                <a:latin typeface="Arial"/>
                <a:cs typeface="Arial"/>
              </a:rPr>
              <a:t>s</a:t>
            </a:r>
            <a:r>
              <a:rPr sz="2824" spc="-4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824" spc="-18" dirty="0">
                <a:solidFill>
                  <a:schemeClr val="bg1"/>
                </a:solidFill>
                <a:latin typeface="Arial"/>
                <a:cs typeface="Arial"/>
              </a:rPr>
              <a:t>attractive and</a:t>
            </a:r>
            <a:r>
              <a:rPr sz="2824" spc="-4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824" spc="-18" dirty="0">
                <a:solidFill>
                  <a:schemeClr val="bg1"/>
                </a:solidFill>
                <a:latin typeface="Arial"/>
                <a:cs typeface="Arial"/>
              </a:rPr>
              <a:t>easily</a:t>
            </a:r>
            <a:r>
              <a:rPr sz="2824" spc="-4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824" spc="-18" dirty="0">
                <a:solidFill>
                  <a:schemeClr val="bg1"/>
                </a:solidFill>
                <a:latin typeface="Arial"/>
                <a:cs typeface="Arial"/>
              </a:rPr>
              <a:t>available.</a:t>
            </a:r>
            <a:endParaRPr sz="2824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71180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2400" i="1" dirty="0" smtClean="0">
                <a:solidFill>
                  <a:schemeClr val="bg1">
                    <a:lumMod val="65000"/>
                  </a:schemeClr>
                </a:solidFill>
                <a:latin typeface="Bauhaus 93" panose="04030905020B02020C02" pitchFamily="82" charset="0"/>
                <a:cs typeface="Arial" charset="0"/>
              </a:rPr>
              <a:t>Example 5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460296134"/>
              </p:ext>
            </p:extLst>
          </p:nvPr>
        </p:nvGraphicFramePr>
        <p:xfrm>
          <a:off x="179388" y="1341438"/>
          <a:ext cx="8713787" cy="4456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196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6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ts val="4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ts val="3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9C3B1164-9C08-4B4A-81ED-E36D22917047}" type="slidenum">
              <a:rPr lang="fr-FR" altLang="fr-FR" sz="1400" smtClean="0">
                <a:solidFill>
                  <a:srgbClr val="0033CC"/>
                </a:solidFill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8</a:t>
            </a:fld>
            <a:endParaRPr lang="fr-FR" altLang="fr-FR" sz="1400" smtClean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9229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>
                <a:latin typeface="Arial" charset="0"/>
                <a:cs typeface="Arial" charset="0"/>
              </a:rPr>
              <a:t>Universal Design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79389" y="1341438"/>
            <a:ext cx="8713092" cy="4456112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dirty="0" smtClean="0">
                <a:solidFill>
                  <a:prstClr val="black"/>
                </a:solidFill>
                <a:ea typeface="Segoe UI" panose="020B0502040204020203" pitchFamily="34" charset="0"/>
              </a:rPr>
              <a:t>Planed </a:t>
            </a:r>
            <a:r>
              <a:rPr lang="en-US" dirty="0">
                <a:solidFill>
                  <a:prstClr val="black"/>
                </a:solidFill>
                <a:ea typeface="Segoe UI" panose="020B0502040204020203" pitchFamily="34" charset="0"/>
              </a:rPr>
              <a:t>from the </a:t>
            </a:r>
            <a:r>
              <a:rPr lang="en-US" dirty="0" smtClean="0">
                <a:solidFill>
                  <a:prstClr val="black"/>
                </a:solidFill>
                <a:ea typeface="Segoe UI" panose="020B0502040204020203" pitchFamily="34" charset="0"/>
              </a:rPr>
              <a:t>beginning </a:t>
            </a:r>
            <a:r>
              <a:rPr lang="en-US" dirty="0">
                <a:solidFill>
                  <a:prstClr val="black"/>
                </a:solidFill>
                <a:ea typeface="Segoe UI" panose="020B0502040204020203" pitchFamily="34" charset="0"/>
              </a:rPr>
              <a:t>to </a:t>
            </a:r>
            <a:r>
              <a:rPr lang="en-US" dirty="0" smtClean="0">
                <a:solidFill>
                  <a:prstClr val="black"/>
                </a:solidFill>
                <a:ea typeface="Segoe UI" panose="020B0502040204020203" pitchFamily="34" charset="0"/>
              </a:rPr>
              <a:t>be accessible to everyone, regardless </a:t>
            </a:r>
            <a:r>
              <a:rPr lang="en-US" dirty="0" smtClean="0">
                <a:solidFill>
                  <a:prstClr val="black"/>
                </a:solidFill>
                <a:ea typeface="Segoe UI" panose="020B0502040204020203" pitchFamily="34" charset="0"/>
              </a:rPr>
              <a:t>of: </a:t>
            </a:r>
            <a:endParaRPr lang="en-US" dirty="0" smtClean="0">
              <a:solidFill>
                <a:prstClr val="black"/>
              </a:solidFill>
              <a:ea typeface="Segoe UI" panose="020B0502040204020203" pitchFamily="34" charset="0"/>
            </a:endParaRPr>
          </a:p>
          <a:p>
            <a:pPr>
              <a:defRPr/>
            </a:pPr>
            <a:r>
              <a:rPr lang="en-US" dirty="0" smtClean="0">
                <a:solidFill>
                  <a:prstClr val="black"/>
                </a:solidFill>
                <a:ea typeface="Segoe UI" panose="020B0502040204020203" pitchFamily="34" charset="0"/>
              </a:rPr>
              <a:t>age </a:t>
            </a:r>
          </a:p>
          <a:p>
            <a:pPr>
              <a:defRPr/>
            </a:pPr>
            <a:r>
              <a:rPr lang="en-US" dirty="0" smtClean="0">
                <a:solidFill>
                  <a:prstClr val="black"/>
                </a:solidFill>
                <a:ea typeface="Segoe UI" panose="020B0502040204020203" pitchFamily="34" charset="0"/>
              </a:rPr>
              <a:t>learning preference </a:t>
            </a:r>
          </a:p>
          <a:p>
            <a:pPr>
              <a:defRPr/>
            </a:pPr>
            <a:r>
              <a:rPr lang="en-US" dirty="0" smtClean="0">
                <a:solidFill>
                  <a:prstClr val="black"/>
                </a:solidFill>
                <a:ea typeface="Segoe UI" panose="020B0502040204020203" pitchFamily="34" charset="0"/>
              </a:rPr>
              <a:t>cultural background </a:t>
            </a:r>
          </a:p>
          <a:p>
            <a:pPr>
              <a:defRPr/>
            </a:pPr>
            <a:r>
              <a:rPr lang="en-US" dirty="0" smtClean="0">
                <a:solidFill>
                  <a:prstClr val="black"/>
                </a:solidFill>
                <a:ea typeface="Segoe UI" panose="020B0502040204020203" pitchFamily="34" charset="0"/>
              </a:rPr>
              <a:t>ability / disability</a:t>
            </a:r>
            <a:endParaRPr lang="en-US" dirty="0">
              <a:solidFill>
                <a:prstClr val="black"/>
              </a:solidFill>
              <a:ea typeface="Segoe UI" panose="020B0502040204020203" pitchFamily="34" charset="0"/>
            </a:endParaRPr>
          </a:p>
          <a:p>
            <a:pPr>
              <a:defRPr/>
            </a:pPr>
            <a:r>
              <a:rPr lang="en-US" dirty="0" smtClean="0">
                <a:solidFill>
                  <a:prstClr val="black"/>
                </a:solidFill>
                <a:ea typeface="Segoe UI" panose="020B0502040204020203" pitchFamily="34" charset="0"/>
              </a:rPr>
              <a:t>gender</a:t>
            </a:r>
          </a:p>
          <a:p>
            <a:pPr>
              <a:defRPr/>
            </a:pPr>
            <a:r>
              <a:rPr lang="en-US" dirty="0" smtClean="0">
                <a:solidFill>
                  <a:prstClr val="black"/>
                </a:solidFill>
                <a:ea typeface="Segoe UI" panose="020B0502040204020203" pitchFamily="34" charset="0"/>
              </a:rPr>
              <a:t>etc.</a:t>
            </a:r>
            <a:endParaRPr lang="en-US" dirty="0">
              <a:solidFill>
                <a:prstClr val="black"/>
              </a:solidFill>
              <a:ea typeface="Segoe UI" panose="020B0502040204020203" pitchFamily="34" charset="0"/>
            </a:endParaRPr>
          </a:p>
        </p:txBody>
      </p:sp>
      <p:sp>
        <p:nvSpPr>
          <p:cNvPr id="8196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6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ts val="4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ts val="3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9C3B1164-9C08-4B4A-81ED-E36D22917047}" type="slidenum">
              <a:rPr lang="fr-FR" altLang="fr-FR" sz="1400" smtClean="0">
                <a:solidFill>
                  <a:srgbClr val="0033CC"/>
                </a:solidFill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9</a:t>
            </a:fld>
            <a:endParaRPr lang="fr-FR" altLang="fr-FR" sz="1400" smtClean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1284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AdaptechPowerPointTemplate">
  <a:themeElements>
    <a:clrScheme name="Custom 1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0000CC"/>
      </a:hlink>
      <a:folHlink>
        <a:srgbClr val="002060"/>
      </a:folHlink>
    </a:clrScheme>
    <a:fontScheme name="Origine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4.xml><?xml version="1.0" encoding="utf-8"?>
<a:theme xmlns:a="http://schemas.openxmlformats.org/drawingml/2006/main" name="2_Oriel">
  <a:themeElements>
    <a:clrScheme name="Oriel">
      <a:dk1>
        <a:srgbClr val="000000"/>
      </a:dk1>
      <a:lt1>
        <a:srgbClr val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PSED with Logo_FINAL">
  <a:themeElements>
    <a:clrScheme name="PSED with Logo_FINAL 1">
      <a:dk1>
        <a:srgbClr val="003366"/>
      </a:dk1>
      <a:lt1>
        <a:srgbClr val="FFFFFF"/>
      </a:lt1>
      <a:dk2>
        <a:srgbClr val="006666"/>
      </a:dk2>
      <a:lt2>
        <a:srgbClr val="666699"/>
      </a:lt2>
      <a:accent1>
        <a:srgbClr val="33CCCC"/>
      </a:accent1>
      <a:accent2>
        <a:srgbClr val="99CC99"/>
      </a:accent2>
      <a:accent3>
        <a:srgbClr val="FFFFFF"/>
      </a:accent3>
      <a:accent4>
        <a:srgbClr val="002A56"/>
      </a:accent4>
      <a:accent5>
        <a:srgbClr val="ADE2E2"/>
      </a:accent5>
      <a:accent6>
        <a:srgbClr val="8AB98A"/>
      </a:accent6>
      <a:hlink>
        <a:srgbClr val="003366"/>
      </a:hlink>
      <a:folHlink>
        <a:srgbClr val="CC99FF"/>
      </a:folHlink>
    </a:clrScheme>
    <a:fontScheme name="PSED with Logo_FIN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SED with Logo_FINAL 1">
        <a:dk1>
          <a:srgbClr val="003366"/>
        </a:dk1>
        <a:lt1>
          <a:srgbClr val="FFFFFF"/>
        </a:lt1>
        <a:dk2>
          <a:srgbClr val="006666"/>
        </a:dk2>
        <a:lt2>
          <a:srgbClr val="666699"/>
        </a:lt2>
        <a:accent1>
          <a:srgbClr val="33CCCC"/>
        </a:accent1>
        <a:accent2>
          <a:srgbClr val="99CC99"/>
        </a:accent2>
        <a:accent3>
          <a:srgbClr val="FFFFFF"/>
        </a:accent3>
        <a:accent4>
          <a:srgbClr val="002A56"/>
        </a:accent4>
        <a:accent5>
          <a:srgbClr val="ADE2E2"/>
        </a:accent5>
        <a:accent6>
          <a:srgbClr val="8AB98A"/>
        </a:accent6>
        <a:hlink>
          <a:srgbClr val="003366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SED with Logo_FINAL 2">
        <a:dk1>
          <a:srgbClr val="000000"/>
        </a:dk1>
        <a:lt1>
          <a:srgbClr val="FFFFFF"/>
        </a:lt1>
        <a:dk2>
          <a:srgbClr val="000000"/>
        </a:dk2>
        <a:lt2>
          <a:srgbClr val="808000"/>
        </a:lt2>
        <a:accent1>
          <a:srgbClr val="FFCC99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8AB900"/>
        </a:accent6>
        <a:hlink>
          <a:srgbClr val="336600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SED with Logo_FINAL 3">
        <a:dk1>
          <a:srgbClr val="006699"/>
        </a:dk1>
        <a:lt1>
          <a:srgbClr val="FFFFFF"/>
        </a:lt1>
        <a:dk2>
          <a:srgbClr val="6699FF"/>
        </a:dk2>
        <a:lt2>
          <a:srgbClr val="FFFFFF"/>
        </a:lt2>
        <a:accent1>
          <a:srgbClr val="33CCCC"/>
        </a:accent1>
        <a:accent2>
          <a:srgbClr val="006699"/>
        </a:accent2>
        <a:accent3>
          <a:srgbClr val="B8CAFF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99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SED with Logo_FINAL 4">
        <a:dk1>
          <a:srgbClr val="000000"/>
        </a:dk1>
        <a:lt1>
          <a:srgbClr val="FFFFFF"/>
        </a:lt1>
        <a:dk2>
          <a:srgbClr val="9900CC"/>
        </a:dk2>
        <a:lt2>
          <a:srgbClr val="006600"/>
        </a:lt2>
        <a:accent1>
          <a:srgbClr val="33CC33"/>
        </a:accent1>
        <a:accent2>
          <a:srgbClr val="FFCC66"/>
        </a:accent2>
        <a:accent3>
          <a:srgbClr val="FFFFFF"/>
        </a:accent3>
        <a:accent4>
          <a:srgbClr val="000000"/>
        </a:accent4>
        <a:accent5>
          <a:srgbClr val="ADE2AD"/>
        </a:accent5>
        <a:accent6>
          <a:srgbClr val="E7B95C"/>
        </a:accent6>
        <a:hlink>
          <a:srgbClr val="0033CC"/>
        </a:hlink>
        <a:folHlink>
          <a:srgbClr val="CC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SED with Logo_FINAL 5">
        <a:dk1>
          <a:srgbClr val="000066"/>
        </a:dk1>
        <a:lt1>
          <a:srgbClr val="FFFFFF"/>
        </a:lt1>
        <a:dk2>
          <a:srgbClr val="336699"/>
        </a:dk2>
        <a:lt2>
          <a:srgbClr val="FFFFEB"/>
        </a:lt2>
        <a:accent1>
          <a:srgbClr val="99CCFF"/>
        </a:accent1>
        <a:accent2>
          <a:srgbClr val="9999FF"/>
        </a:accent2>
        <a:accent3>
          <a:srgbClr val="ADB8CA"/>
        </a:accent3>
        <a:accent4>
          <a:srgbClr val="DADADA"/>
        </a:accent4>
        <a:accent5>
          <a:srgbClr val="CAE2FF"/>
        </a:accent5>
        <a:accent6>
          <a:srgbClr val="8A8A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SED with Logo_FINAL 6">
        <a:dk1>
          <a:srgbClr val="808000"/>
        </a:dk1>
        <a:lt1>
          <a:srgbClr val="FFFFFF"/>
        </a:lt1>
        <a:dk2>
          <a:srgbClr val="006666"/>
        </a:dk2>
        <a:lt2>
          <a:srgbClr val="FFFFFF"/>
        </a:lt2>
        <a:accent1>
          <a:srgbClr val="FFCC66"/>
        </a:accent1>
        <a:accent2>
          <a:srgbClr val="00ACA8"/>
        </a:accent2>
        <a:accent3>
          <a:srgbClr val="AAB8B8"/>
        </a:accent3>
        <a:accent4>
          <a:srgbClr val="DADADA"/>
        </a:accent4>
        <a:accent5>
          <a:srgbClr val="FFE2B8"/>
        </a:accent5>
        <a:accent6>
          <a:srgbClr val="009B98"/>
        </a:accent6>
        <a:hlink>
          <a:srgbClr val="CCCC00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SED with Logo_FINAL 7">
        <a:dk1>
          <a:srgbClr val="FFFFCC"/>
        </a:dk1>
        <a:lt1>
          <a:srgbClr val="FFFFFF"/>
        </a:lt1>
        <a:dk2>
          <a:srgbClr val="660033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FFCC00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SED with Logo_FINAL 8">
        <a:dk1>
          <a:srgbClr val="FF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CC00"/>
        </a:accent1>
        <a:accent2>
          <a:srgbClr val="CC3300"/>
        </a:accent2>
        <a:accent3>
          <a:srgbClr val="AA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FF66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_Technic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chnic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c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TM04033919[[fn=Circuit]]</Template>
  <TotalTime>5399</TotalTime>
  <Words>556</Words>
  <Application>Microsoft Office PowerPoint</Application>
  <PresentationFormat>On-screen Show (4:3)</PresentationFormat>
  <Paragraphs>139</Paragraphs>
  <Slides>14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21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14</vt:i4>
      </vt:variant>
    </vt:vector>
  </HeadingPairs>
  <TitlesOfParts>
    <vt:vector size="41" baseType="lpstr">
      <vt:lpstr>MS PGothic</vt:lpstr>
      <vt:lpstr>MS PGothic</vt:lpstr>
      <vt:lpstr>Arial</vt:lpstr>
      <vt:lpstr>Bauhaus 93</vt:lpstr>
      <vt:lpstr>Bookman Old Style</vt:lpstr>
      <vt:lpstr>Calibri</vt:lpstr>
      <vt:lpstr>Calibri Light</vt:lpstr>
      <vt:lpstr>Century Gothic</vt:lpstr>
      <vt:lpstr>Comic Sans MS</vt:lpstr>
      <vt:lpstr>Franklin Gothic Book</vt:lpstr>
      <vt:lpstr>Gill Sans MT</vt:lpstr>
      <vt:lpstr>Libre Baskerville</vt:lpstr>
      <vt:lpstr>Noto Symbol</vt:lpstr>
      <vt:lpstr>Segoe UI</vt:lpstr>
      <vt:lpstr>Symbol</vt:lpstr>
      <vt:lpstr>Tahoma</vt:lpstr>
      <vt:lpstr>Times</vt:lpstr>
      <vt:lpstr>Times New Roman</vt:lpstr>
      <vt:lpstr>Wingdings</vt:lpstr>
      <vt:lpstr>Wingdings 2</vt:lpstr>
      <vt:lpstr>Wingdings 3</vt:lpstr>
      <vt:lpstr>AdaptechPowerPointTemplate</vt:lpstr>
      <vt:lpstr>Custom Design</vt:lpstr>
      <vt:lpstr>Ion</vt:lpstr>
      <vt:lpstr>2_Oriel</vt:lpstr>
      <vt:lpstr>PSED with Logo_FINAL</vt:lpstr>
      <vt:lpstr>1_Technic</vt:lpstr>
      <vt:lpstr>The Do’s and Don’ts of PowerPoints: The Universal Design Perspective</vt:lpstr>
      <vt:lpstr>According to you…</vt:lpstr>
      <vt:lpstr>TO GIVE US YOUR OPINION!</vt:lpstr>
      <vt:lpstr>Example 1</vt:lpstr>
      <vt:lpstr>Example 2</vt:lpstr>
      <vt:lpstr>Example 3</vt:lpstr>
      <vt:lpstr>Example 4</vt:lpstr>
      <vt:lpstr>Example 5</vt:lpstr>
      <vt:lpstr>Universal Design</vt:lpstr>
      <vt:lpstr>The Do’s…</vt:lpstr>
      <vt:lpstr>The Do’s…</vt:lpstr>
      <vt:lpstr>And the Don’ts</vt:lpstr>
      <vt:lpstr>Remember</vt:lpstr>
      <vt:lpstr>Questions?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f</dc:creator>
  <cp:lastModifiedBy>Evelyne Marcil</cp:lastModifiedBy>
  <cp:revision>48</cp:revision>
  <cp:lastPrinted>2016-06-02T20:00:43Z</cp:lastPrinted>
  <dcterms:created xsi:type="dcterms:W3CDTF">2016-03-04T17:46:16Z</dcterms:created>
  <dcterms:modified xsi:type="dcterms:W3CDTF">2016-06-02T20:17:21Z</dcterms:modified>
</cp:coreProperties>
</file>