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89" r:id="rId3"/>
    <p:sldId id="432" r:id="rId4"/>
    <p:sldId id="460" r:id="rId5"/>
    <p:sldId id="433" r:id="rId6"/>
    <p:sldId id="461" r:id="rId7"/>
    <p:sldId id="462" r:id="rId8"/>
    <p:sldId id="464" r:id="rId9"/>
    <p:sldId id="458" r:id="rId10"/>
    <p:sldId id="4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ptech Research Network" initials="ARN" lastIdx="1" clrIdx="0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2" name="Catherine S. Fichten, Dr." initials="CSFD" lastIdx="1" clrIdx="1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31D6CB-A5F0-5D44-3F17-13011C5CD726}" v="1" dt="2022-06-03T14:01:19.427"/>
    <p1510:client id="{A7CB8A1C-4C39-E16C-1840-DEBFFE5B0790}" v="32" dt="2022-06-02T18:33:25.266"/>
    <p1510:client id="{F4A5B8A4-3C0D-72DF-2B72-EB6F4D4BCC66}" v="8" dt="2022-06-03T14:15:50.8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0" autoAdjust="0"/>
  </p:normalViewPr>
  <p:slideViewPr>
    <p:cSldViewPr snapToGrid="0">
      <p:cViewPr varScale="1">
        <p:scale>
          <a:sx n="71" d="100"/>
          <a:sy n="71" d="100"/>
        </p:scale>
        <p:origin x="48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8B803-14AA-475C-AEE3-D5B4F8751777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8447-BAFC-4822-AB3A-2F4AD98915A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97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5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6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A8EB8-BAA4-416F-8F1A-228603AF1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B4A7E-0C60-4777-9D4B-311DB241D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C952F-DB1A-47F6-A3DC-2AB7E904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1C30F-FD14-4B61-A6E3-44167869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204F5-2DC1-4563-917A-17A727CA4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732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822C-F74C-42B7-A280-9044BAD2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3D74D-FF08-446D-8410-59E75F8B3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6A0F4-DCC6-40F4-803E-2E34F598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35EEF-7D0B-472D-96DA-A9553C87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BBCB0-F319-4637-8683-553289D8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8499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5BF200-B0C6-460D-9A15-F58AE30CC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DFC8-F4F4-4044-B17E-D0E0AF5FA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76A6A-F294-46DA-A909-3D5B5EED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9FC45-BF5E-45CB-BBFC-1C4CE1FA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34A9-5DA3-4BF0-984C-44EC2515C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8337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7919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FA1C-9507-441A-BCDC-6606ACB0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6F5C0-4728-473C-9723-6EA4D32C7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87630-6F7E-40F3-A38B-BBB7773EA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81803-480C-4CCB-97F0-7E421AE3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DD809-3DB1-4670-A669-7091A090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007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4C9C8-8509-4F04-8DD6-883990C9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CEBB0-38B3-4EB4-B6C0-7381E5537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981CB-9A18-4C3D-A052-EAF2E794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8CE8D-655C-4F72-8BD6-C262FC48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5AAE7-B863-4FF3-AAC8-DBAB2A05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6135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161D-7265-4D6E-8E77-DACA5911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1A298-CCF5-4D2C-88AB-6AF1F92FA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1B13A-A5D2-4DF4-ABA6-D983A2BB4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A98E5-0C46-40D7-A8C7-2E586C1AA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353D7-83C1-457D-A73E-7C30EA7C6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2ED5E-C4EF-41C2-8FE4-4453BB95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9093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8741-3AC6-4AAA-9844-A754DBB9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4AAAF-D8F3-4671-ABC9-F15C42FA9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FCD15-C12A-4015-A5EC-D4AAE4925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6A770-0482-4BE5-A91C-AB5D445E5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B7AA1D-296A-4F3F-8BA1-83BBB72D9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4C099D-F136-4ECE-8AEF-483B2A39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107FCF-5BC3-49BF-BA01-D9A39831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F74050-758D-4DA4-9928-22994BC2B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8475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A9060-3B26-4284-A816-90EE5B772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6A876C-F6A6-4C46-86B3-4E198BA8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2DECE-3A8A-4734-902F-2B615A5C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0334D-237D-47F4-A71B-834323B4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202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206D9-8C33-4AEC-AE35-7AA15410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8073C-4598-42E3-B428-59F0A7B4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2D031-790E-4C02-B426-D1EF469C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219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416C1-8E94-417A-B951-335A91CDB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CD20-0083-4240-B072-E97F76F46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B45BE-E7EB-40ED-A746-8CBD9191F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EA359-CC42-4413-9D10-EDA3C503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6FAC-67EC-4C4C-8325-D1A5396F2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F9BCA-ECB6-4862-BCDF-1E53A299C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608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EEB41-0A01-44AC-965B-98E3CE34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3F05B-ED7A-4B75-A8EA-5D43ABC774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87B21-D1E2-40EC-ADE2-67CA10164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3A17-B349-4A2B-8199-0BD357B6E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061F9-C471-44D6-9E94-51DD3F27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50083-9626-4A9E-8782-B2199D71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395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5A63E3-F6AF-4CD2-975C-2F414B0A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373C3-E1AE-4DE2-9521-4D7A7FD6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815BD-302A-464E-87A3-86A7762BF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6B7-3EBA-4F02-8EE3-B9E43F4B25B9}" type="datetimeFigureOut">
              <a:rPr lang="en-CA" smtClean="0"/>
              <a:t>2022-06-09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286B6-EA1E-4625-B362-481EB3EB4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8C8B-DC88-4A25-BF43-C3519825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1901-9C5F-4113-B2E6-5B40EFCA848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97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61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ozilla.org/en-US/kb/tips-assessing-safety-extension" TargetMode="External"/><Relationship Id="rId2" Type="http://schemas.openxmlformats.org/officeDocument/2006/relationships/hyperlink" Target="https://www.youtube.com/watch?v=JlwiJLODKhk&amp;t=22s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mcgill-my.sharepoint.com/:p:/g/personal/rosie_arcuri_mail_mcgill_ca/EfHXporjuohFgs2KPNhANS8BvNsidogjim5ERZkKPEYOlg?e=4EJyJb" TargetMode="External"/><Relationship Id="rId5" Type="http://schemas.openxmlformats.org/officeDocument/2006/relationships/hyperlink" Target="https://adaptech.org/fandi/products/operating-system/chrome/?v=categories" TargetMode="External"/><Relationship Id="rId4" Type="http://schemas.openxmlformats.org/officeDocument/2006/relationships/hyperlink" Target="mailto:rosie.arcuri@mail.mcgill.ca&#160;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7DCE2240-CBC2-4AF8-A468-978B39199E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368133"/>
            <a:ext cx="11407775" cy="1780481"/>
          </a:xfrm>
          <a:prstGeom prst="rect">
            <a:avLst/>
          </a:prstGeom>
          <a:solidFill>
            <a:srgbClr val="FBFB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1071" rIns="0" bIns="21107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pc="-5" dirty="0">
                <a:solidFill>
                  <a:srgbClr val="0033CC"/>
                </a:solidFill>
                <a:latin typeface="Arial"/>
                <a:ea typeface="+mn-ea"/>
                <a:cs typeface="Arial"/>
              </a:rPr>
              <a:t>“Chrome Browser Extensions for Instructors: The Under-Utilized Productivity Tool”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400" y="2485790"/>
            <a:ext cx="11125200" cy="287771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lvl="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Rosie Arcuri, Christine Vo, Catherine Fichten, </a:t>
            </a:r>
            <a:b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</a:b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Maegan Harvison, Abi Vasseur </a:t>
            </a:r>
            <a:endParaRPr lang="en-US" sz="3200" spc="-5" dirty="0">
              <a:solidFill>
                <a:srgbClr val="0033CC"/>
              </a:solidFill>
              <a:latin typeface="Arial"/>
              <a:cs typeface="Arial"/>
              <a:hlinkClick r:id="rId3"/>
            </a:endParaRPr>
          </a:p>
          <a:p>
            <a:pPr marL="252095" marR="5080" lvl="0" indent="-3810" algn="ctr" defTabSz="914400" rtl="0" eaLnBrk="1" fontAlgn="auto" latinLnBrk="0" hangingPunct="1">
              <a:lnSpc>
                <a:spcPts val="4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Adaptech Research</a:t>
            </a:r>
            <a:r>
              <a:rPr kumimoji="0" sz="3200" b="0" i="0" u="sng" strike="noStrike" kern="1200" cap="none" spc="1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 </a:t>
            </a:r>
            <a:r>
              <a:rPr kumimoji="0" sz="3200" b="0" i="0" u="sng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>
                  <a:solidFill>
                    <a:srgbClr val="0000CC"/>
                  </a:solidFill>
                </a:uFill>
                <a:latin typeface="Arial"/>
                <a:ea typeface="+mn-ea"/>
                <a:cs typeface="Arial"/>
                <a:hlinkClick r:id="rId3"/>
              </a:rPr>
              <a:t>Network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-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Saltise 2022</a:t>
            </a:r>
            <a:endParaRPr kumimoji="0" lang="en-CA" sz="2600" b="0" i="0" u="none" strike="noStrike" kern="1200" cap="none" spc="35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600" b="0" i="0" u="none" strike="noStrike" kern="1200" cap="none" spc="3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June 03, 2022 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908810" y="2346209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13D522-C692-428B-AFD9-21091079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1</a:t>
            </a:fld>
            <a:endParaRPr lang="en-CA" dirty="0"/>
          </a:p>
        </p:txBody>
      </p:sp>
      <p:pic>
        <p:nvPicPr>
          <p:cNvPr id="9" name="object 6">
            <a:extLst>
              <a:ext uri="{FF2B5EF4-FFF2-40B4-BE49-F238E27FC236}">
                <a16:creationId xmlns:a16="http://schemas.microsoft.com/office/drawing/2014/main" id="{47F1EAE5-EC96-2FBD-3044-57714FE4B1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2749" y="5701658"/>
            <a:ext cx="630935" cy="632460"/>
          </a:xfrm>
          <a:prstGeom prst="rect">
            <a:avLst/>
          </a:prstGeom>
        </p:spPr>
      </p:pic>
      <p:pic>
        <p:nvPicPr>
          <p:cNvPr id="10" name="object 7">
            <a:extLst>
              <a:ext uri="{FF2B5EF4-FFF2-40B4-BE49-F238E27FC236}">
                <a16:creationId xmlns:a16="http://schemas.microsoft.com/office/drawing/2014/main" id="{0318DE9A-9604-EDCC-C95A-2C69D6F359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97569" y="5819006"/>
            <a:ext cx="1281683" cy="397764"/>
          </a:xfrm>
          <a:prstGeom prst="rect">
            <a:avLst/>
          </a:prstGeom>
        </p:spPr>
      </p:pic>
      <p:pic>
        <p:nvPicPr>
          <p:cNvPr id="11" name="object 8">
            <a:extLst>
              <a:ext uri="{FF2B5EF4-FFF2-40B4-BE49-F238E27FC236}">
                <a16:creationId xmlns:a16="http://schemas.microsoft.com/office/drawing/2014/main" id="{F1B2A799-DB90-EEFE-9871-FDD61C2B55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56433" y="5921114"/>
            <a:ext cx="4628388" cy="193548"/>
          </a:xfrm>
          <a:prstGeom prst="rect">
            <a:avLst/>
          </a:prstGeom>
        </p:spPr>
      </p:pic>
      <p:pic>
        <p:nvPicPr>
          <p:cNvPr id="13" name="object 5">
            <a:extLst>
              <a:ext uri="{FF2B5EF4-FFF2-40B4-BE49-F238E27FC236}">
                <a16:creationId xmlns:a16="http://schemas.microsoft.com/office/drawing/2014/main" id="{B48148C4-E172-AC22-2F53-0E0D30D33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25262" y="5417517"/>
            <a:ext cx="996696" cy="347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418" y="-71759"/>
            <a:ext cx="11788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Arcuri</a:t>
            </a:r>
            <a:r>
              <a:rPr lang="en-CA" dirty="0" smtClean="0"/>
              <a:t>, R., Vo, C., </a:t>
            </a:r>
            <a:r>
              <a:rPr lang="en-CA" dirty="0" err="1" smtClean="0"/>
              <a:t>Fichten</a:t>
            </a:r>
            <a:r>
              <a:rPr lang="en-CA" dirty="0" smtClean="0"/>
              <a:t>, C., </a:t>
            </a:r>
            <a:r>
              <a:rPr lang="en-CA" dirty="0" err="1" smtClean="0"/>
              <a:t>Harvison</a:t>
            </a:r>
            <a:r>
              <a:rPr lang="en-CA" dirty="0" smtClean="0"/>
              <a:t>, M., &amp; </a:t>
            </a:r>
            <a:r>
              <a:rPr lang="en-CA" dirty="0" err="1" smtClean="0"/>
              <a:t>Vasseur</a:t>
            </a:r>
            <a:r>
              <a:rPr lang="en-CA" dirty="0" smtClean="0"/>
              <a:t>, A. (2022, June 3). Chrome browser extensions for instructors: The under-utilized productivity tool [Conference presentation]. </a:t>
            </a:r>
            <a:r>
              <a:rPr lang="en-CA" dirty="0"/>
              <a:t>2022 SALTISE Conference, Montreal, QC, Canada. </a:t>
            </a:r>
          </a:p>
        </p:txBody>
      </p:sp>
    </p:spTree>
    <p:extLst>
      <p:ext uri="{BB962C8B-B14F-4D97-AF65-F5344CB8AC3E}">
        <p14:creationId xmlns:p14="http://schemas.microsoft.com/office/powerpoint/2010/main" val="83119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86AE-84E0-4459-85F0-AC13A88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10" y="551742"/>
            <a:ext cx="11087100" cy="635000"/>
          </a:xfrm>
        </p:spPr>
        <p:txBody>
          <a:bodyPr>
            <a:noAutofit/>
          </a:bodyPr>
          <a:lstStyle/>
          <a:p>
            <a:pPr algn="ctr"/>
            <a:r>
              <a:rPr lang="en-CA" dirty="0"/>
              <a:t>What Is A Browser Extension and Why Do You Need These?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CC833-A758-4A7B-A8D6-321A04B91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866" y="1186742"/>
            <a:ext cx="11526761" cy="4953000"/>
          </a:xfrm>
        </p:spPr>
        <p:txBody>
          <a:bodyPr>
            <a:normAutofit/>
          </a:bodyPr>
          <a:lstStyle/>
          <a:p>
            <a:pPr marL="375285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Programs that change the browser experience by</a:t>
            </a:r>
          </a:p>
          <a:p>
            <a:pPr marL="831850" lvl="1" indent="-361950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CA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Adding </a:t>
            </a:r>
            <a:r>
              <a:rPr lang="en-US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features to enhance web site functionality</a:t>
            </a:r>
          </a:p>
          <a:p>
            <a:pPr marL="1098543" lvl="2" indent="-361950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US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Zoom(size) and other settings</a:t>
            </a:r>
          </a:p>
          <a:p>
            <a:pPr marL="831850" lvl="2" indent="-361950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US" sz="3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Remove unwanted website elements </a:t>
            </a:r>
          </a:p>
          <a:p>
            <a:pPr marL="1096963" lvl="3" indent="-361950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US" sz="2800" dirty="0">
                <a:solidFill>
                  <a:schemeClr val="tx2"/>
                </a:solidFill>
              </a:rPr>
              <a:t>E.g., pop-up ads, auto-play for online videos</a:t>
            </a:r>
          </a:p>
          <a:p>
            <a:pPr marL="893763" lvl="1" indent="-354013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CA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Linking to external service</a:t>
            </a:r>
          </a:p>
          <a:p>
            <a:pPr marL="1096963" lvl="4" indent="-361950">
              <a:spcBef>
                <a:spcPts val="1200"/>
              </a:spcBef>
              <a:spcAft>
                <a:spcPts val="600"/>
              </a:spcAft>
              <a:buSzPct val="109375"/>
              <a:tabLst>
                <a:tab pos="375285" algn="l"/>
                <a:tab pos="375920" algn="l"/>
              </a:tabLst>
            </a:pPr>
            <a:r>
              <a:rPr lang="en-CA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 and organizational tools</a:t>
            </a:r>
          </a:p>
          <a:p>
            <a:pPr marL="811213" lvl="2" indent="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None/>
              <a:tabLst>
                <a:tab pos="375285" algn="l"/>
                <a:tab pos="375920" algn="l"/>
              </a:tabLst>
            </a:pPr>
            <a:endParaRPr lang="en-CA" sz="30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endParaRPr lang="en-CA" sz="32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44BA6-80D2-4FD1-B95C-99732EA52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25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B9F63-ACF2-56D2-F2FA-39F0DE021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03FEE-8E14-91A1-E1F8-B7FA4938E1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9168245" cy="488820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CA" sz="3200" dirty="0"/>
              <a:t>OneNote Web Clipper</a:t>
            </a:r>
          </a:p>
          <a:p>
            <a:pPr lvl="1">
              <a:spcBef>
                <a:spcPts val="800"/>
              </a:spcBef>
            </a:pPr>
            <a:r>
              <a:rPr lang="en-CA" sz="2800" dirty="0"/>
              <a:t>Feature rich Microsoft tool to annotate, comment, web pages</a:t>
            </a:r>
          </a:p>
          <a:p>
            <a:pPr>
              <a:spcBef>
                <a:spcPts val="800"/>
              </a:spcBef>
            </a:pPr>
            <a:r>
              <a:rPr lang="en-CA" sz="3200" dirty="0"/>
              <a:t>Google Keep</a:t>
            </a:r>
          </a:p>
          <a:p>
            <a:pPr lvl="1">
              <a:spcBef>
                <a:spcPts val="800"/>
              </a:spcBef>
            </a:pPr>
            <a:r>
              <a:rPr lang="en-CA" sz="2800" dirty="0"/>
              <a:t>Save websites, notes, to-do lists</a:t>
            </a:r>
          </a:p>
          <a:p>
            <a:pPr lvl="1">
              <a:spcBef>
                <a:spcPts val="800"/>
              </a:spcBef>
            </a:pPr>
            <a:r>
              <a:rPr lang="en-CA" sz="2800" dirty="0"/>
              <a:t>Access these anywhere</a:t>
            </a:r>
          </a:p>
          <a:p>
            <a:pPr>
              <a:spcBef>
                <a:spcPts val="800"/>
              </a:spcBef>
            </a:pPr>
            <a:r>
              <a:rPr lang="en-CA" sz="3200" dirty="0"/>
              <a:t>Pocket  - save files, sites</a:t>
            </a:r>
          </a:p>
          <a:p>
            <a:pPr lvl="1">
              <a:spcBef>
                <a:spcPts val="800"/>
              </a:spcBef>
            </a:pPr>
            <a:r>
              <a:rPr lang="en-CA" sz="2800" dirty="0"/>
              <a:t>Access on computer and mobile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67F2E-2952-B362-185A-D6F77D0DC2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5635A5-DDCF-C0E4-AA4C-22376C016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745" y="1268760"/>
            <a:ext cx="1434763" cy="1429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2E075B-73D1-9BD4-9D9A-12E77872E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3664" y="2851524"/>
            <a:ext cx="1434844" cy="14299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9A1EFF-3B7C-4451-7F24-6FBC253DF2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264" y="4505038"/>
            <a:ext cx="1412244" cy="89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90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98187-C577-400B-83ED-2A721487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5135"/>
            <a:ext cx="11125199" cy="63500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CA" sz="40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What Is an Extension? (2)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05F56-0E24-4EDD-8EA3-448A977FA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719" y="1433945"/>
            <a:ext cx="10366120" cy="335476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Linking to external services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and grammar checkers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 and organizational tools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Text-to-speech and other reading tools</a:t>
            </a:r>
          </a:p>
          <a:p>
            <a:endParaRPr lang="en-CA" dirty="0"/>
          </a:p>
        </p:txBody>
      </p:sp>
      <p:sp>
        <p:nvSpPr>
          <p:cNvPr id="4" name="AutoShap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6" name="Picture 5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131" y="4414320"/>
            <a:ext cx="2724150" cy="1676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099D5-9E10-4075-87BF-C1F69CC58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392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E05-AC9E-F004-20BA-B7E5BEA84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Acquiring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6718-C2D8-8296-3382-ED49E4CDFB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36291" y="1209964"/>
            <a:ext cx="7469908" cy="4918715"/>
          </a:xfrm>
        </p:spPr>
        <p:txBody>
          <a:bodyPr/>
          <a:lstStyle/>
          <a:p>
            <a:r>
              <a:rPr lang="en-CA" dirty="0"/>
              <a:t>Evernote Web Clipper</a:t>
            </a:r>
          </a:p>
          <a:p>
            <a:pPr lvl="1"/>
            <a:r>
              <a:rPr lang="en-CA" dirty="0"/>
              <a:t>Annotate, highlight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Google Scholar</a:t>
            </a:r>
          </a:p>
          <a:p>
            <a:pPr lvl="1"/>
            <a:r>
              <a:rPr lang="en-CA" dirty="0"/>
              <a:t>Quickly find articles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0E6B77-7C27-2FF7-6ADE-7D53800E9B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01F36C-ED3A-89F8-75D6-7379653203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35477"/>
            <a:ext cx="3112959" cy="1228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BD7975-2AAA-B19A-065B-8915F13DCB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799498"/>
            <a:ext cx="3112959" cy="8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5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3B8E-3E1A-6B7E-B552-E5E98D4FF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Preparing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D8C78-29D4-FFDB-F37B-1D3ECC8DDE3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9344891" cy="4888200"/>
          </a:xfrm>
        </p:spPr>
        <p:txBody>
          <a:bodyPr/>
          <a:lstStyle/>
          <a:p>
            <a:r>
              <a:rPr lang="en-CA" dirty="0" err="1"/>
              <a:t>InsertLearning</a:t>
            </a:r>
            <a:r>
              <a:rPr lang="en-CA" sz="3200" dirty="0"/>
              <a:t> </a:t>
            </a:r>
          </a:p>
          <a:p>
            <a:pPr lvl="1"/>
            <a:r>
              <a:rPr lang="en-CA" dirty="0"/>
              <a:t>Add elements (question, video etc.) </a:t>
            </a:r>
          </a:p>
          <a:p>
            <a:pPr lvl="2"/>
            <a:r>
              <a:rPr lang="en-CA" dirty="0"/>
              <a:t>To websites, to an online article</a:t>
            </a:r>
          </a:p>
          <a:p>
            <a:r>
              <a:rPr lang="en-CA" dirty="0" err="1"/>
              <a:t>SmartPDF</a:t>
            </a:r>
            <a:endParaRPr lang="en-CA" dirty="0"/>
          </a:p>
          <a:p>
            <a:pPr lvl="1"/>
            <a:r>
              <a:rPr lang="en-CA" dirty="0"/>
              <a:t>Adobe Pro alternative</a:t>
            </a:r>
          </a:p>
          <a:p>
            <a:pPr lvl="1"/>
            <a:r>
              <a:rPr lang="en-CA" dirty="0"/>
              <a:t>Rearrange or add pages</a:t>
            </a:r>
          </a:p>
          <a:p>
            <a:r>
              <a:rPr lang="en-CA" dirty="0"/>
              <a:t>Print Friendly &amp; PDF, Clearly Reader</a:t>
            </a:r>
          </a:p>
          <a:p>
            <a:pPr lvl="1"/>
            <a:r>
              <a:rPr lang="en-CA" dirty="0"/>
              <a:t>Remove ads, quickly save web article as PDFs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24908E-080C-E059-0317-DB3CC49867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DFCE0-9020-D249-5E36-1435DCF04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439" y="1150797"/>
            <a:ext cx="1465961" cy="9328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75A341-3BF5-D891-E80A-39911B206B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6440" y="2397863"/>
            <a:ext cx="1465960" cy="9328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7C5E0A-2842-8314-76A1-0E4F1B435E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439" y="3751989"/>
            <a:ext cx="1465961" cy="932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AB48A5-2679-17F8-AF7B-42127693B1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6439" y="5024633"/>
            <a:ext cx="1465961" cy="9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3FF8F-1DEB-408C-2523-EA2AC1000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Miscellaneous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34714-C459-DD44-9E68-530ED90C86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37920" y="1160857"/>
            <a:ext cx="8704082" cy="4888200"/>
          </a:xfrm>
        </p:spPr>
        <p:txBody>
          <a:bodyPr/>
          <a:lstStyle/>
          <a:p>
            <a:endParaRPr lang="en-CA" dirty="0"/>
          </a:p>
          <a:p>
            <a:r>
              <a:rPr lang="en-CA" dirty="0"/>
              <a:t>Loom, </a:t>
            </a:r>
            <a:r>
              <a:rPr lang="en-CA" dirty="0" err="1"/>
              <a:t>Vmaker</a:t>
            </a:r>
            <a:r>
              <a:rPr lang="en-CA" dirty="0"/>
              <a:t>, </a:t>
            </a:r>
            <a:r>
              <a:rPr lang="en-CA" dirty="0" err="1"/>
              <a:t>Screenity</a:t>
            </a:r>
            <a:r>
              <a:rPr lang="en-CA" dirty="0"/>
              <a:t> </a:t>
            </a:r>
          </a:p>
          <a:p>
            <a:pPr lvl="1"/>
            <a:r>
              <a:rPr lang="en-CA" dirty="0"/>
              <a:t>Create videos </a:t>
            </a:r>
          </a:p>
          <a:p>
            <a:pPr lvl="1"/>
            <a:r>
              <a:rPr lang="en-CA" dirty="0"/>
              <a:t>Create screen recordings</a:t>
            </a:r>
          </a:p>
          <a:p>
            <a:endParaRPr lang="en-CA" dirty="0"/>
          </a:p>
          <a:p>
            <a:r>
              <a:rPr lang="en-CA" dirty="0" err="1"/>
              <a:t>Dualess</a:t>
            </a:r>
            <a:endParaRPr lang="en-CA" dirty="0"/>
          </a:p>
          <a:p>
            <a:pPr lvl="1"/>
            <a:r>
              <a:rPr lang="en-CA" dirty="0"/>
              <a:t>Mimics two monitors on one screen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F3918-5F85-EA31-298C-47CD966456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BC4DF4-0CDD-8007-7010-0C56B2410E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43080"/>
            <a:ext cx="1803077" cy="1147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9B2E1C-CB5B-44FF-6B41-A30A87853D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4" y="3941736"/>
            <a:ext cx="1797062" cy="613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1A6976-EB4E-264B-227A-5D0478AB98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2493128"/>
            <a:ext cx="1803077" cy="1147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194F42-4062-935B-AECA-752BD556DB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" y="4737848"/>
            <a:ext cx="1757504" cy="111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01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2BC2C-2954-4D65-8D6B-A5BA75E76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5135"/>
            <a:ext cx="10886947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Video Resource</a:t>
            </a:r>
            <a:endParaRPr lang="en-US" dirty="0">
              <a:cs typeface="Calibri Light" panose="020F03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B46E3-C7F9-4670-83A9-8D6E09A00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95400"/>
            <a:ext cx="10800473" cy="1107996"/>
          </a:xfrm>
        </p:spPr>
        <p:txBody>
          <a:bodyPr/>
          <a:lstStyle/>
          <a:p>
            <a:r>
              <a:rPr lang="en-CA" dirty="0"/>
              <a:t>Resources </a:t>
            </a:r>
          </a:p>
          <a:p>
            <a:pPr lvl="1"/>
            <a:r>
              <a:rPr lang="en-CA" dirty="0"/>
              <a:t>Video: </a:t>
            </a:r>
            <a:r>
              <a:rPr lang="en-US" dirty="0">
                <a:hlinkClick r:id="rId2"/>
              </a:rPr>
              <a:t>Must-Have Chrome Extensions for Teachers</a:t>
            </a:r>
            <a:endParaRPr lang="en-US" dirty="0"/>
          </a:p>
          <a:p>
            <a:pPr lvl="1"/>
            <a:r>
              <a:rPr lang="en-CA" dirty="0"/>
              <a:t>Safety: </a:t>
            </a:r>
            <a:r>
              <a:rPr lang="en-US" sz="3200" dirty="0">
                <a:solidFill>
                  <a:srgbClr val="00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Assessing Safety Extension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8E561-E623-4D71-8187-FAB6E0A1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A461DF-B976-479C-B58F-C8F9C64A68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347" y="3236612"/>
            <a:ext cx="4064926" cy="22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1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noProof="0" dirty="0"/>
              <a:t>Thank You!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354770" y="3874453"/>
            <a:ext cx="11739998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Tahoma"/>
                <a:cs typeface="Arial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Tahoma"/>
                <a:cs typeface="Arial"/>
                <a:hlinkClick r:id="rId3" tooltip="http://www.adaptech.org/"/>
              </a:rPr>
              <a:t>www.adaptech.org</a:t>
            </a:r>
            <a:endParaRPr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Tahoma"/>
              <a:cs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Arial"/>
              </a:rPr>
              <a:t>Rosie Arcuri: </a:t>
            </a:r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Arial"/>
                <a:hlinkClick r:id="rId4" tooltip="rosie.arcuri@mail.mcgill.ca "/>
              </a:rPr>
              <a:t>rosie.arcuri@mail.mcgill.ca </a:t>
            </a:r>
            <a:endParaRPr lang="en-US" sz="2800" dirty="0">
              <a:solidFill>
                <a:srgbClr val="002060"/>
              </a:solidFill>
              <a:latin typeface="Tahoma" pitchFamily="34" charset="0"/>
              <a:ea typeface="Tahoma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600" dirty="0">
              <a:solidFill>
                <a:srgbClr val="002060"/>
              </a:solidFill>
              <a:latin typeface="Tahoma"/>
              <a:ea typeface="Tahoma"/>
              <a:cs typeface="Arial"/>
            </a:endParaRPr>
          </a:p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  <a:buAutoNum type="arabicPlain"/>
              <a:defRPr/>
            </a:pPr>
            <a:r>
              <a:rPr lang="en-US" sz="2400" dirty="0">
                <a:solidFill>
                  <a:srgbClr val="002060"/>
                </a:solidFill>
                <a:latin typeface="Tahoma"/>
                <a:ea typeface="Tahoma"/>
                <a:cs typeface="Arial"/>
                <a:hlinkClick r:id="rId5"/>
              </a:rPr>
              <a:t>https://adaptech.org/fandi/products/operating-system/chrome/?v=categories</a:t>
            </a:r>
            <a:r>
              <a:rPr lang="en-US" sz="2400" dirty="0">
                <a:solidFill>
                  <a:srgbClr val="002060"/>
                </a:solidFill>
                <a:latin typeface="Tahoma"/>
                <a:ea typeface="Tahoma"/>
                <a:cs typeface="Arial"/>
              </a:rPr>
              <a:t> </a:t>
            </a:r>
          </a:p>
          <a:p>
            <a:pPr marL="457200" indent="-457200" algn="ctr">
              <a:spcBef>
                <a:spcPct val="0"/>
              </a:spcBef>
              <a:spcAft>
                <a:spcPct val="0"/>
              </a:spcAft>
              <a:buAutoNum type="arabicPlain"/>
              <a:defRPr/>
            </a:pPr>
            <a:r>
              <a:rPr lang="en-US" sz="2600" dirty="0">
                <a:solidFill>
                  <a:srgbClr val="002060"/>
                </a:solidFill>
                <a:latin typeface="Tahoma"/>
                <a:ea typeface="Tahoma"/>
                <a:cs typeface="Arial"/>
                <a:hlinkClick r:id="rId6"/>
              </a:rPr>
              <a:t>Saltise 2022 - Chrome Extensions for Instructors presentation</a:t>
            </a:r>
            <a:endParaRPr lang="en-US" sz="2600" dirty="0">
              <a:solidFill>
                <a:srgbClr val="002060"/>
              </a:solidFill>
              <a:latin typeface="Tahoma"/>
              <a:ea typeface="Tahoma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FEDCFB-92AA-279E-79BB-3E4F6BD5C3DC}"/>
              </a:ext>
            </a:extLst>
          </p:cNvPr>
          <p:cNvSpPr txBox="1"/>
          <p:nvPr/>
        </p:nvSpPr>
        <p:spPr>
          <a:xfrm>
            <a:off x="446809" y="1517073"/>
            <a:ext cx="19989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1</a:t>
            </a:r>
            <a:r>
              <a:rPr lang="en-US" sz="2800" dirty="0"/>
              <a:t>. View our Chrome extension database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05D66-0660-7347-208E-0DE3CA0377EB}"/>
              </a:ext>
            </a:extLst>
          </p:cNvPr>
          <p:cNvSpPr txBox="1"/>
          <p:nvPr/>
        </p:nvSpPr>
        <p:spPr>
          <a:xfrm>
            <a:off x="6670963" y="1622172"/>
            <a:ext cx="2026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2. Get the presentation</a:t>
            </a:r>
          </a:p>
        </p:txBody>
      </p:sp>
      <p:pic>
        <p:nvPicPr>
          <p:cNvPr id="14" name="Picture 14" descr="Qr code to access Chrome extension database for students&#10;&#10;">
            <a:extLst>
              <a:ext uri="{FF2B5EF4-FFF2-40B4-BE49-F238E27FC236}">
                <a16:creationId xmlns:a16="http://schemas.microsoft.com/office/drawing/2014/main" id="{9E41CF15-370B-29BE-9A02-DA5080A185C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7"/>
          <a:stretch>
            <a:fillRect/>
          </a:stretch>
        </p:blipFill>
        <p:spPr>
          <a:xfrm>
            <a:off x="2503820" y="1197640"/>
            <a:ext cx="2459960" cy="2459960"/>
          </a:xfrm>
        </p:spPr>
      </p:pic>
      <p:pic>
        <p:nvPicPr>
          <p:cNvPr id="15" name="Picture 15" descr="Qr code to access copy of the presentation&#10;&#10;">
            <a:extLst>
              <a:ext uri="{FF2B5EF4-FFF2-40B4-BE49-F238E27FC236}">
                <a16:creationId xmlns:a16="http://schemas.microsoft.com/office/drawing/2014/main" id="{6E88B555-8C5F-9513-66AC-D03BB3C947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9520" y="1193800"/>
            <a:ext cx="2428240" cy="24587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1CF23-ED74-4BDE-940B-86BD2831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5377</TotalTime>
  <Words>338</Words>
  <Application>Microsoft Office PowerPoint</Application>
  <PresentationFormat>Widescreen</PresentationFormat>
  <Paragraphs>73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Gill Sans MT</vt:lpstr>
      <vt:lpstr>Tahoma</vt:lpstr>
      <vt:lpstr>Wingdings 3</vt:lpstr>
      <vt:lpstr>Office Theme</vt:lpstr>
      <vt:lpstr>Origine</vt:lpstr>
      <vt:lpstr>“Chrome Browser Extensions for Instructors: The Under-Utilized Productivity Tool”</vt:lpstr>
      <vt:lpstr>What Is A Browser Extension and Why Do You Need These?</vt:lpstr>
      <vt:lpstr>Organization</vt:lpstr>
      <vt:lpstr>What Is an Extension? (2)</vt:lpstr>
      <vt:lpstr>Acquiring Materials</vt:lpstr>
      <vt:lpstr>Preparing Materials</vt:lpstr>
      <vt:lpstr>Miscellaneous</vt:lpstr>
      <vt:lpstr>Video Resource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of Browser Extensions as AT:  Are We There Yet?</dc:title>
  <dc:creator>rosie arcuri</dc:creator>
  <cp:lastModifiedBy>Adaptech Research Network</cp:lastModifiedBy>
  <cp:revision>105</cp:revision>
  <dcterms:created xsi:type="dcterms:W3CDTF">2022-03-03T04:53:49Z</dcterms:created>
  <dcterms:modified xsi:type="dcterms:W3CDTF">2022-06-09T05:39:20Z</dcterms:modified>
</cp:coreProperties>
</file>