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8" r:id="rId1"/>
  </p:sldMasterIdLst>
  <p:notesMasterIdLst>
    <p:notesMasterId r:id="rId3"/>
  </p:notesMasterIdLst>
  <p:handoutMasterIdLst>
    <p:handoutMasterId r:id="rId4"/>
  </p:handoutMasterIdLst>
  <p:sldIdLst>
    <p:sldId id="284" r:id="rId2"/>
  </p:sldIdLst>
  <p:sldSz cx="43891200" cy="32918400"/>
  <p:notesSz cx="9313863" cy="6858000"/>
  <p:defaultTextStyle>
    <a:defPPr>
      <a:defRPr lang="fr-CA"/>
    </a:defPPr>
    <a:lvl1pPr algn="l" rtl="0" eaLnBrk="0" fontAlgn="base" hangingPunct="0">
      <a:spcBef>
        <a:spcPct val="0"/>
      </a:spcBef>
      <a:spcAft>
        <a:spcPct val="0"/>
      </a:spcAft>
      <a:defRPr sz="12673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1pPr>
    <a:lvl2pPr marL="2417298" indent="-1950062" algn="l" rtl="0" eaLnBrk="0" fontAlgn="base" hangingPunct="0">
      <a:spcBef>
        <a:spcPct val="0"/>
      </a:spcBef>
      <a:spcAft>
        <a:spcPct val="0"/>
      </a:spcAft>
      <a:defRPr sz="12673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2pPr>
    <a:lvl3pPr marL="4834596" indent="-3900126" algn="l" rtl="0" eaLnBrk="0" fontAlgn="base" hangingPunct="0">
      <a:spcBef>
        <a:spcPct val="0"/>
      </a:spcBef>
      <a:spcAft>
        <a:spcPct val="0"/>
      </a:spcAft>
      <a:defRPr sz="12673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3pPr>
    <a:lvl4pPr marL="7253517" indent="-5851811" algn="l" rtl="0" eaLnBrk="0" fontAlgn="base" hangingPunct="0">
      <a:spcBef>
        <a:spcPct val="0"/>
      </a:spcBef>
      <a:spcAft>
        <a:spcPct val="0"/>
      </a:spcAft>
      <a:defRPr sz="12673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4pPr>
    <a:lvl5pPr marL="9670817" indent="-7801873" algn="l" rtl="0" eaLnBrk="0" fontAlgn="base" hangingPunct="0">
      <a:spcBef>
        <a:spcPct val="0"/>
      </a:spcBef>
      <a:spcAft>
        <a:spcPct val="0"/>
      </a:spcAft>
      <a:defRPr sz="12673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5pPr>
    <a:lvl6pPr marL="2336180" algn="l" defTabSz="934472" rtl="0" eaLnBrk="1" latinLnBrk="0" hangingPunct="1">
      <a:defRPr sz="12673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6pPr>
    <a:lvl7pPr marL="2803418" algn="l" defTabSz="934472" rtl="0" eaLnBrk="1" latinLnBrk="0" hangingPunct="1">
      <a:defRPr sz="12673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7pPr>
    <a:lvl8pPr marL="3270652" algn="l" defTabSz="934472" rtl="0" eaLnBrk="1" latinLnBrk="0" hangingPunct="1">
      <a:defRPr sz="12673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8pPr>
    <a:lvl9pPr marL="3737890" algn="l" defTabSz="934472" rtl="0" eaLnBrk="1" latinLnBrk="0" hangingPunct="1">
      <a:defRPr sz="12673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0368" userDrawn="1">
          <p15:clr>
            <a:srgbClr val="A4A3A4"/>
          </p15:clr>
        </p15:guide>
        <p15:guide id="2" pos="13824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160">
          <p15:clr>
            <a:srgbClr val="A4A3A4"/>
          </p15:clr>
        </p15:guide>
        <p15:guide id="2" pos="2933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aura King" initials="LK" lastIdx="7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FF"/>
    <a:srgbClr val="0033CC"/>
    <a:srgbClr val="C91103"/>
    <a:srgbClr val="CC6600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5590" autoAdjust="0"/>
    <p:restoredTop sz="96433" autoAdjust="0"/>
  </p:normalViewPr>
  <p:slideViewPr>
    <p:cSldViewPr>
      <p:cViewPr>
        <p:scale>
          <a:sx n="25" d="100"/>
          <a:sy n="25" d="100"/>
        </p:scale>
        <p:origin x="-72" y="522"/>
      </p:cViewPr>
      <p:guideLst>
        <p:guide orient="horz" pos="10368"/>
        <p:guide pos="1382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108" d="100"/>
          <a:sy n="108" d="100"/>
        </p:scale>
        <p:origin x="-1722" y="-78"/>
      </p:cViewPr>
      <p:guideLst>
        <p:guide orient="horz" pos="2160"/>
        <p:guide pos="2933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03542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1832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275263" y="0"/>
            <a:ext cx="4037012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1833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515100"/>
            <a:ext cx="4035425" cy="34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1833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275263" y="6515100"/>
            <a:ext cx="4037012" cy="34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CFEFCFC5-CC88-474C-82F8-0CFE4F00D9DB}" type="slidenum">
              <a:rPr lang="fr-CA" altLang="fr-FR"/>
              <a:pPr>
                <a:defRPr/>
              </a:pPr>
              <a:t>‹#›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8904273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03542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278438" y="0"/>
            <a:ext cx="403542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943225" y="514350"/>
            <a:ext cx="3429000" cy="25717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241425" y="3257550"/>
            <a:ext cx="6831013" cy="308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CA" noProof="0" smtClean="0"/>
              <a:t>Cliquez pour modifier les styles du texte du masque</a:t>
            </a:r>
          </a:p>
          <a:p>
            <a:pPr lvl="1"/>
            <a:r>
              <a:rPr lang="fr-CA" noProof="0" smtClean="0"/>
              <a:t>Deuxième niveau</a:t>
            </a:r>
          </a:p>
          <a:p>
            <a:pPr lvl="2"/>
            <a:r>
              <a:rPr lang="fr-CA" noProof="0" smtClean="0"/>
              <a:t>Troisième niveau</a:t>
            </a:r>
          </a:p>
          <a:p>
            <a:pPr lvl="3"/>
            <a:r>
              <a:rPr lang="fr-CA" noProof="0" smtClean="0"/>
              <a:t>Quatrième niveau</a:t>
            </a:r>
          </a:p>
          <a:p>
            <a:pPr lvl="4"/>
            <a:r>
              <a:rPr lang="fr-CA" noProof="0" smtClean="0"/>
              <a:t>Cinquième niveau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515100"/>
            <a:ext cx="403542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cs typeface="+mn-cs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278438" y="6515100"/>
            <a:ext cx="4035425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7D313FB8-FFF3-425F-9AA8-EFC59C13A4D6}" type="slidenum">
              <a:rPr lang="fr-CA" altLang="fr-FR"/>
              <a:pPr>
                <a:defRPr/>
              </a:pPr>
              <a:t>‹#›</a:t>
            </a:fld>
            <a:endParaRPr lang="fr-CA" altLang="fr-FR"/>
          </a:p>
        </p:txBody>
      </p:sp>
    </p:spTree>
    <p:extLst>
      <p:ext uri="{BB962C8B-B14F-4D97-AF65-F5344CB8AC3E}">
        <p14:creationId xmlns:p14="http://schemas.microsoft.com/office/powerpoint/2010/main" val="314113984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6336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2417298" algn="l" rtl="0" eaLnBrk="0" fontAlgn="base" hangingPunct="0">
      <a:spcBef>
        <a:spcPct val="30000"/>
      </a:spcBef>
      <a:spcAft>
        <a:spcPct val="0"/>
      </a:spcAft>
      <a:defRPr sz="6336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4834596" algn="l" rtl="0" eaLnBrk="0" fontAlgn="base" hangingPunct="0">
      <a:spcBef>
        <a:spcPct val="30000"/>
      </a:spcBef>
      <a:spcAft>
        <a:spcPct val="0"/>
      </a:spcAft>
      <a:defRPr sz="6336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7253517" algn="l" rtl="0" eaLnBrk="0" fontAlgn="base" hangingPunct="0">
      <a:spcBef>
        <a:spcPct val="30000"/>
      </a:spcBef>
      <a:spcAft>
        <a:spcPct val="0"/>
      </a:spcAft>
      <a:defRPr sz="6336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9670817" algn="l" rtl="0" eaLnBrk="0" fontAlgn="base" hangingPunct="0">
      <a:spcBef>
        <a:spcPct val="30000"/>
      </a:spcBef>
      <a:spcAft>
        <a:spcPct val="0"/>
      </a:spcAft>
      <a:defRPr sz="6336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12090439" algn="l" defTabSz="4836175" rtl="0" eaLnBrk="1" latinLnBrk="0" hangingPunct="1">
      <a:defRPr sz="6336" kern="1200">
        <a:solidFill>
          <a:schemeClr val="tx1"/>
        </a:solidFill>
        <a:latin typeface="+mn-lt"/>
        <a:ea typeface="+mn-ea"/>
        <a:cs typeface="+mn-cs"/>
      </a:defRPr>
    </a:lvl6pPr>
    <a:lvl7pPr marL="14508526" algn="l" defTabSz="4836175" rtl="0" eaLnBrk="1" latinLnBrk="0" hangingPunct="1">
      <a:defRPr sz="6336" kern="1200">
        <a:solidFill>
          <a:schemeClr val="tx1"/>
        </a:solidFill>
        <a:latin typeface="+mn-lt"/>
        <a:ea typeface="+mn-ea"/>
        <a:cs typeface="+mn-cs"/>
      </a:defRPr>
    </a:lvl7pPr>
    <a:lvl8pPr marL="16926612" algn="l" defTabSz="4836175" rtl="0" eaLnBrk="1" latinLnBrk="0" hangingPunct="1">
      <a:defRPr sz="6336" kern="1200">
        <a:solidFill>
          <a:schemeClr val="tx1"/>
        </a:solidFill>
        <a:latin typeface="+mn-lt"/>
        <a:ea typeface="+mn-ea"/>
        <a:cs typeface="+mn-cs"/>
      </a:defRPr>
    </a:lvl8pPr>
    <a:lvl9pPr marL="19344701" algn="l" defTabSz="4836175" rtl="0" eaLnBrk="1" latinLnBrk="0" hangingPunct="1">
      <a:defRPr sz="633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2943225" y="514350"/>
            <a:ext cx="3429000" cy="2571750"/>
          </a:xfrm>
          <a:ln/>
        </p:spPr>
      </p:sp>
      <p:sp>
        <p:nvSpPr>
          <p:cNvPr id="512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/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9CD526B3-E25F-40A8-9D95-994AF44C937D}" type="slidenum">
              <a:rPr lang="fr-CA" altLang="fr-FR" sz="1200"/>
              <a:pPr/>
              <a:t>1</a:t>
            </a:fld>
            <a:endParaRPr lang="fr-CA" altLang="fr-FR" sz="1200"/>
          </a:p>
        </p:txBody>
      </p:sp>
    </p:spTree>
    <p:extLst>
      <p:ext uri="{BB962C8B-B14F-4D97-AF65-F5344CB8AC3E}">
        <p14:creationId xmlns:p14="http://schemas.microsoft.com/office/powerpoint/2010/main" val="31519677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10226045"/>
            <a:ext cx="37307520" cy="705612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583680" y="18653760"/>
            <a:ext cx="30723840" cy="8412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0394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0788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1182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1577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1971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236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2760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3154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31B759-3B4E-45F2-B99F-4EE7C60E9C9F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706084141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2FEE16-6E00-4D0A-BDD8-69119FD1B747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863075945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821120" y="1318267"/>
            <a:ext cx="9875520" cy="2808732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94560" y="1318267"/>
            <a:ext cx="28895040" cy="2808732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E86778-B61F-458B-975B-5D22E249DC7C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270937110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4B2C65-0CB2-4D57-B8EE-71CE8EA2BAD7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534447211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7101" y="21153122"/>
            <a:ext cx="37307520" cy="6537960"/>
          </a:xfrm>
        </p:spPr>
        <p:txBody>
          <a:bodyPr anchor="t"/>
          <a:lstStyle>
            <a:lvl1pPr algn="l">
              <a:defRPr sz="17843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67101" y="13952226"/>
            <a:ext cx="37307520" cy="7200898"/>
          </a:xfrm>
        </p:spPr>
        <p:txBody>
          <a:bodyPr anchor="b"/>
          <a:lstStyle>
            <a:lvl1pPr marL="0" indent="0">
              <a:buNone/>
              <a:defRPr sz="8964">
                <a:solidFill>
                  <a:schemeClr val="tx1">
                    <a:tint val="75000"/>
                  </a:schemeClr>
                </a:solidFill>
              </a:defRPr>
            </a:lvl1pPr>
            <a:lvl2pPr marL="2039434" indent="0">
              <a:buNone/>
              <a:defRPr sz="8016">
                <a:solidFill>
                  <a:schemeClr val="tx1">
                    <a:tint val="75000"/>
                  </a:schemeClr>
                </a:solidFill>
              </a:defRPr>
            </a:lvl2pPr>
            <a:lvl3pPr marL="4078866" indent="0">
              <a:buNone/>
              <a:defRPr sz="7155">
                <a:solidFill>
                  <a:schemeClr val="tx1">
                    <a:tint val="75000"/>
                  </a:schemeClr>
                </a:solidFill>
              </a:defRPr>
            </a:lvl3pPr>
            <a:lvl4pPr marL="6118299" indent="0">
              <a:buNone/>
              <a:defRPr sz="6207">
                <a:solidFill>
                  <a:schemeClr val="tx1">
                    <a:tint val="75000"/>
                  </a:schemeClr>
                </a:solidFill>
              </a:defRPr>
            </a:lvl4pPr>
            <a:lvl5pPr marL="8157733" indent="0">
              <a:buNone/>
              <a:defRPr sz="6207">
                <a:solidFill>
                  <a:schemeClr val="tx1">
                    <a:tint val="75000"/>
                  </a:schemeClr>
                </a:solidFill>
              </a:defRPr>
            </a:lvl5pPr>
            <a:lvl6pPr marL="10197167" indent="0">
              <a:buNone/>
              <a:defRPr sz="6207">
                <a:solidFill>
                  <a:schemeClr val="tx1">
                    <a:tint val="75000"/>
                  </a:schemeClr>
                </a:solidFill>
              </a:defRPr>
            </a:lvl6pPr>
            <a:lvl7pPr marL="12236599" indent="0">
              <a:buNone/>
              <a:defRPr sz="6207">
                <a:solidFill>
                  <a:schemeClr val="tx1">
                    <a:tint val="75000"/>
                  </a:schemeClr>
                </a:solidFill>
              </a:defRPr>
            </a:lvl7pPr>
            <a:lvl8pPr marL="14276033" indent="0">
              <a:buNone/>
              <a:defRPr sz="6207">
                <a:solidFill>
                  <a:schemeClr val="tx1">
                    <a:tint val="75000"/>
                  </a:schemeClr>
                </a:solidFill>
              </a:defRPr>
            </a:lvl8pPr>
            <a:lvl9pPr marL="16315465" indent="0">
              <a:buNone/>
              <a:defRPr sz="620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67CD9B-C62D-4DC6-9BD2-A05D65E05E98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842471041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94560" y="7680964"/>
            <a:ext cx="19385280" cy="21724622"/>
          </a:xfrm>
        </p:spPr>
        <p:txBody>
          <a:bodyPr/>
          <a:lstStyle>
            <a:lvl1pPr>
              <a:defRPr sz="12499"/>
            </a:lvl1pPr>
            <a:lvl2pPr>
              <a:defRPr sz="10689"/>
            </a:lvl2pPr>
            <a:lvl3pPr>
              <a:defRPr sz="8964"/>
            </a:lvl3pPr>
            <a:lvl4pPr>
              <a:defRPr sz="8016"/>
            </a:lvl4pPr>
            <a:lvl5pPr>
              <a:defRPr sz="8016"/>
            </a:lvl5pPr>
            <a:lvl6pPr>
              <a:defRPr sz="8016"/>
            </a:lvl6pPr>
            <a:lvl7pPr>
              <a:defRPr sz="8016"/>
            </a:lvl7pPr>
            <a:lvl8pPr>
              <a:defRPr sz="8016"/>
            </a:lvl8pPr>
            <a:lvl9pPr>
              <a:defRPr sz="8016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311360" y="7680964"/>
            <a:ext cx="19385280" cy="21724622"/>
          </a:xfrm>
        </p:spPr>
        <p:txBody>
          <a:bodyPr/>
          <a:lstStyle>
            <a:lvl1pPr>
              <a:defRPr sz="12499"/>
            </a:lvl1pPr>
            <a:lvl2pPr>
              <a:defRPr sz="10689"/>
            </a:lvl2pPr>
            <a:lvl3pPr>
              <a:defRPr sz="8964"/>
            </a:lvl3pPr>
            <a:lvl4pPr>
              <a:defRPr sz="8016"/>
            </a:lvl4pPr>
            <a:lvl5pPr>
              <a:defRPr sz="8016"/>
            </a:lvl5pPr>
            <a:lvl6pPr>
              <a:defRPr sz="8016"/>
            </a:lvl6pPr>
            <a:lvl7pPr>
              <a:defRPr sz="8016"/>
            </a:lvl7pPr>
            <a:lvl8pPr>
              <a:defRPr sz="8016"/>
            </a:lvl8pPr>
            <a:lvl9pPr>
              <a:defRPr sz="8016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64ACAB-9EE3-46FA-A7DB-B9615EC14BAF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187251993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4563" y="7368543"/>
            <a:ext cx="19392903" cy="3070858"/>
          </a:xfrm>
        </p:spPr>
        <p:txBody>
          <a:bodyPr anchor="b"/>
          <a:lstStyle>
            <a:lvl1pPr marL="0" indent="0">
              <a:buNone/>
              <a:defRPr sz="10689" b="1"/>
            </a:lvl1pPr>
            <a:lvl2pPr marL="2039434" indent="0">
              <a:buNone/>
              <a:defRPr sz="8964" b="1"/>
            </a:lvl2pPr>
            <a:lvl3pPr marL="4078866" indent="0">
              <a:buNone/>
              <a:defRPr sz="8016" b="1"/>
            </a:lvl3pPr>
            <a:lvl4pPr marL="6118299" indent="0">
              <a:buNone/>
              <a:defRPr sz="7155" b="1"/>
            </a:lvl4pPr>
            <a:lvl5pPr marL="8157733" indent="0">
              <a:buNone/>
              <a:defRPr sz="7155" b="1"/>
            </a:lvl5pPr>
            <a:lvl6pPr marL="10197167" indent="0">
              <a:buNone/>
              <a:defRPr sz="7155" b="1"/>
            </a:lvl6pPr>
            <a:lvl7pPr marL="12236599" indent="0">
              <a:buNone/>
              <a:defRPr sz="7155" b="1"/>
            </a:lvl7pPr>
            <a:lvl8pPr marL="14276033" indent="0">
              <a:buNone/>
              <a:defRPr sz="7155" b="1"/>
            </a:lvl8pPr>
            <a:lvl9pPr marL="16315465" indent="0">
              <a:buNone/>
              <a:defRPr sz="7155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94563" y="10439405"/>
            <a:ext cx="19392903" cy="18966183"/>
          </a:xfrm>
        </p:spPr>
        <p:txBody>
          <a:bodyPr/>
          <a:lstStyle>
            <a:lvl1pPr>
              <a:defRPr sz="10689"/>
            </a:lvl1pPr>
            <a:lvl2pPr>
              <a:defRPr sz="8964"/>
            </a:lvl2pPr>
            <a:lvl3pPr>
              <a:defRPr sz="8016"/>
            </a:lvl3pPr>
            <a:lvl4pPr>
              <a:defRPr sz="7155"/>
            </a:lvl4pPr>
            <a:lvl5pPr>
              <a:defRPr sz="7155"/>
            </a:lvl5pPr>
            <a:lvl6pPr>
              <a:defRPr sz="7155"/>
            </a:lvl6pPr>
            <a:lvl7pPr>
              <a:defRPr sz="7155"/>
            </a:lvl7pPr>
            <a:lvl8pPr>
              <a:defRPr sz="7155"/>
            </a:lvl8pPr>
            <a:lvl9pPr>
              <a:defRPr sz="7155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96123" y="7368543"/>
            <a:ext cx="19400520" cy="3070858"/>
          </a:xfrm>
        </p:spPr>
        <p:txBody>
          <a:bodyPr anchor="b"/>
          <a:lstStyle>
            <a:lvl1pPr marL="0" indent="0">
              <a:buNone/>
              <a:defRPr sz="10689" b="1"/>
            </a:lvl1pPr>
            <a:lvl2pPr marL="2039434" indent="0">
              <a:buNone/>
              <a:defRPr sz="8964" b="1"/>
            </a:lvl2pPr>
            <a:lvl3pPr marL="4078866" indent="0">
              <a:buNone/>
              <a:defRPr sz="8016" b="1"/>
            </a:lvl3pPr>
            <a:lvl4pPr marL="6118299" indent="0">
              <a:buNone/>
              <a:defRPr sz="7155" b="1"/>
            </a:lvl4pPr>
            <a:lvl5pPr marL="8157733" indent="0">
              <a:buNone/>
              <a:defRPr sz="7155" b="1"/>
            </a:lvl5pPr>
            <a:lvl6pPr marL="10197167" indent="0">
              <a:buNone/>
              <a:defRPr sz="7155" b="1"/>
            </a:lvl6pPr>
            <a:lvl7pPr marL="12236599" indent="0">
              <a:buNone/>
              <a:defRPr sz="7155" b="1"/>
            </a:lvl7pPr>
            <a:lvl8pPr marL="14276033" indent="0">
              <a:buNone/>
              <a:defRPr sz="7155" b="1"/>
            </a:lvl8pPr>
            <a:lvl9pPr marL="16315465" indent="0">
              <a:buNone/>
              <a:defRPr sz="7155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96123" y="10439405"/>
            <a:ext cx="19400520" cy="18966183"/>
          </a:xfrm>
        </p:spPr>
        <p:txBody>
          <a:bodyPr/>
          <a:lstStyle>
            <a:lvl1pPr>
              <a:defRPr sz="10689"/>
            </a:lvl1pPr>
            <a:lvl2pPr>
              <a:defRPr sz="8964"/>
            </a:lvl2pPr>
            <a:lvl3pPr>
              <a:defRPr sz="8016"/>
            </a:lvl3pPr>
            <a:lvl4pPr>
              <a:defRPr sz="7155"/>
            </a:lvl4pPr>
            <a:lvl5pPr>
              <a:defRPr sz="7155"/>
            </a:lvl5pPr>
            <a:lvl6pPr>
              <a:defRPr sz="7155"/>
            </a:lvl6pPr>
            <a:lvl7pPr>
              <a:defRPr sz="7155"/>
            </a:lvl7pPr>
            <a:lvl8pPr>
              <a:defRPr sz="7155"/>
            </a:lvl8pPr>
            <a:lvl9pPr>
              <a:defRPr sz="7155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30EA38-B121-40FC-9A17-66256AF8E435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415874311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D0BFDF-6D1E-46AB-B647-EAB8D8926B6D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459402751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A0281C-2AFE-482F-9368-CB688A5CBEF0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251636643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9" y="1310642"/>
            <a:ext cx="14439903" cy="5577840"/>
          </a:xfrm>
        </p:spPr>
        <p:txBody>
          <a:bodyPr anchor="b"/>
          <a:lstStyle>
            <a:lvl1pPr algn="l">
              <a:defRPr sz="8964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60243" y="1310644"/>
            <a:ext cx="24536400" cy="28094942"/>
          </a:xfrm>
        </p:spPr>
        <p:txBody>
          <a:bodyPr/>
          <a:lstStyle>
            <a:lvl1pPr>
              <a:defRPr sz="14309"/>
            </a:lvl1pPr>
            <a:lvl2pPr>
              <a:defRPr sz="12499"/>
            </a:lvl2pPr>
            <a:lvl3pPr>
              <a:defRPr sz="10689"/>
            </a:lvl3pPr>
            <a:lvl4pPr>
              <a:defRPr sz="8964"/>
            </a:lvl4pPr>
            <a:lvl5pPr>
              <a:defRPr sz="8964"/>
            </a:lvl5pPr>
            <a:lvl6pPr>
              <a:defRPr sz="8964"/>
            </a:lvl6pPr>
            <a:lvl7pPr>
              <a:defRPr sz="8964"/>
            </a:lvl7pPr>
            <a:lvl8pPr>
              <a:defRPr sz="8964"/>
            </a:lvl8pPr>
            <a:lvl9pPr>
              <a:defRPr sz="8964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94569" y="6888484"/>
            <a:ext cx="14439903" cy="22517102"/>
          </a:xfrm>
        </p:spPr>
        <p:txBody>
          <a:bodyPr/>
          <a:lstStyle>
            <a:lvl1pPr marL="0" indent="0">
              <a:buNone/>
              <a:defRPr sz="6207"/>
            </a:lvl1pPr>
            <a:lvl2pPr marL="2039434" indent="0">
              <a:buNone/>
              <a:defRPr sz="5343"/>
            </a:lvl2pPr>
            <a:lvl3pPr marL="4078866" indent="0">
              <a:buNone/>
              <a:defRPr sz="4483"/>
            </a:lvl3pPr>
            <a:lvl4pPr marL="6118299" indent="0">
              <a:buNone/>
              <a:defRPr sz="4051"/>
            </a:lvl4pPr>
            <a:lvl5pPr marL="8157733" indent="0">
              <a:buNone/>
              <a:defRPr sz="4051"/>
            </a:lvl5pPr>
            <a:lvl6pPr marL="10197167" indent="0">
              <a:buNone/>
              <a:defRPr sz="4051"/>
            </a:lvl6pPr>
            <a:lvl7pPr marL="12236599" indent="0">
              <a:buNone/>
              <a:defRPr sz="4051"/>
            </a:lvl7pPr>
            <a:lvl8pPr marL="14276033" indent="0">
              <a:buNone/>
              <a:defRPr sz="4051"/>
            </a:lvl8pPr>
            <a:lvl9pPr marL="16315465" indent="0">
              <a:buNone/>
              <a:defRPr sz="405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1E3C54-9557-4D56-8F56-CA1CAF7D8F7A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583051130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2983" y="23042881"/>
            <a:ext cx="26334720" cy="2720342"/>
          </a:xfrm>
        </p:spPr>
        <p:txBody>
          <a:bodyPr anchor="b"/>
          <a:lstStyle>
            <a:lvl1pPr algn="l">
              <a:defRPr sz="8964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602983" y="2941320"/>
            <a:ext cx="26334720" cy="19751040"/>
          </a:xfrm>
        </p:spPr>
        <p:txBody>
          <a:bodyPr rtlCol="0">
            <a:normAutofit/>
          </a:bodyPr>
          <a:lstStyle>
            <a:lvl1pPr marL="0" indent="0">
              <a:buNone/>
              <a:defRPr sz="14309"/>
            </a:lvl1pPr>
            <a:lvl2pPr marL="2039434" indent="0">
              <a:buNone/>
              <a:defRPr sz="12499"/>
            </a:lvl2pPr>
            <a:lvl3pPr marL="4078866" indent="0">
              <a:buNone/>
              <a:defRPr sz="10689"/>
            </a:lvl3pPr>
            <a:lvl4pPr marL="6118299" indent="0">
              <a:buNone/>
              <a:defRPr sz="8964"/>
            </a:lvl4pPr>
            <a:lvl5pPr marL="8157733" indent="0">
              <a:buNone/>
              <a:defRPr sz="8964"/>
            </a:lvl5pPr>
            <a:lvl6pPr marL="10197167" indent="0">
              <a:buNone/>
              <a:defRPr sz="8964"/>
            </a:lvl6pPr>
            <a:lvl7pPr marL="12236599" indent="0">
              <a:buNone/>
              <a:defRPr sz="8964"/>
            </a:lvl7pPr>
            <a:lvl8pPr marL="14276033" indent="0">
              <a:buNone/>
              <a:defRPr sz="8964"/>
            </a:lvl8pPr>
            <a:lvl9pPr marL="16315465" indent="0">
              <a:buNone/>
              <a:defRPr sz="8964"/>
            </a:lvl9pPr>
          </a:lstStyle>
          <a:p>
            <a:pPr lvl="0"/>
            <a:endParaRPr lang="en-CA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2983" y="25763228"/>
            <a:ext cx="26334720" cy="3863337"/>
          </a:xfrm>
        </p:spPr>
        <p:txBody>
          <a:bodyPr/>
          <a:lstStyle>
            <a:lvl1pPr marL="0" indent="0">
              <a:buNone/>
              <a:defRPr sz="6207"/>
            </a:lvl1pPr>
            <a:lvl2pPr marL="2039434" indent="0">
              <a:buNone/>
              <a:defRPr sz="5343"/>
            </a:lvl2pPr>
            <a:lvl3pPr marL="4078866" indent="0">
              <a:buNone/>
              <a:defRPr sz="4483"/>
            </a:lvl3pPr>
            <a:lvl4pPr marL="6118299" indent="0">
              <a:buNone/>
              <a:defRPr sz="4051"/>
            </a:lvl4pPr>
            <a:lvl5pPr marL="8157733" indent="0">
              <a:buNone/>
              <a:defRPr sz="4051"/>
            </a:lvl5pPr>
            <a:lvl6pPr marL="10197167" indent="0">
              <a:buNone/>
              <a:defRPr sz="4051"/>
            </a:lvl6pPr>
            <a:lvl7pPr marL="12236599" indent="0">
              <a:buNone/>
              <a:defRPr sz="4051"/>
            </a:lvl7pPr>
            <a:lvl8pPr marL="14276033" indent="0">
              <a:buNone/>
              <a:defRPr sz="4051"/>
            </a:lvl8pPr>
            <a:lvl9pPr marL="16315465" indent="0">
              <a:buNone/>
              <a:defRPr sz="405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151CAD-B87D-4B36-AEE0-9F7DBD2989A5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748488136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2194912" y="1317511"/>
            <a:ext cx="39501389" cy="5487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73229" tIns="236615" rIns="473229" bIns="23661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CA" alt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2194912" y="7680907"/>
            <a:ext cx="39501389" cy="21725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73229" tIns="236615" rIns="473229" bIns="2366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CA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194912" y="30510767"/>
            <a:ext cx="10240589" cy="1752917"/>
          </a:xfrm>
          <a:prstGeom prst="rect">
            <a:avLst/>
          </a:prstGeom>
        </p:spPr>
        <p:txBody>
          <a:bodyPr vert="horz" lIns="473229" tIns="236615" rIns="473229" bIns="236615" rtlCol="0" anchor="ctr"/>
          <a:lstStyle>
            <a:lvl1pPr algn="l">
              <a:defRPr sz="5343">
                <a:solidFill>
                  <a:schemeClr val="tx1">
                    <a:tint val="75000"/>
                  </a:schemeClr>
                </a:solidFill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996680" y="30510767"/>
            <a:ext cx="13897845" cy="1752917"/>
          </a:xfrm>
          <a:prstGeom prst="rect">
            <a:avLst/>
          </a:prstGeom>
        </p:spPr>
        <p:txBody>
          <a:bodyPr vert="horz" lIns="473229" tIns="236615" rIns="473229" bIns="236615" rtlCol="0" anchor="ctr"/>
          <a:lstStyle>
            <a:lvl1pPr algn="ctr">
              <a:defRPr sz="5343">
                <a:solidFill>
                  <a:schemeClr val="tx1">
                    <a:tint val="75000"/>
                  </a:schemeClr>
                </a:solidFill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1455708" y="30510767"/>
            <a:ext cx="10240589" cy="1752917"/>
          </a:xfrm>
          <a:prstGeom prst="rect">
            <a:avLst/>
          </a:prstGeom>
        </p:spPr>
        <p:txBody>
          <a:bodyPr vert="horz" wrap="square" lIns="473229" tIns="236615" rIns="473229" bIns="236615" numCol="1" anchor="ctr" anchorCtr="0" compatLnSpc="1">
            <a:prstTxWarp prst="textNoShape">
              <a:avLst/>
            </a:prstTxWarp>
          </a:bodyPr>
          <a:lstStyle>
            <a:lvl1pPr algn="r">
              <a:defRPr sz="5343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AF9A7F55-6A36-4C60-A4FA-8ED92CCBBDDE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  <p:sp>
        <p:nvSpPr>
          <p:cNvPr id="1031" name="Connecteur droit 28"/>
          <p:cNvSpPr>
            <a:spLocks noChangeShapeType="1"/>
          </p:cNvSpPr>
          <p:nvPr userDrawn="1"/>
        </p:nvSpPr>
        <p:spPr bwMode="auto">
          <a:xfrm>
            <a:off x="440916" y="5998944"/>
            <a:ext cx="43009368" cy="0"/>
          </a:xfrm>
          <a:prstGeom prst="line">
            <a:avLst/>
          </a:prstGeom>
          <a:noFill/>
          <a:ln w="57150" algn="ctr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407880" tIns="203940" rIns="407880" bIns="203940"/>
          <a:lstStyle/>
          <a:p>
            <a:endParaRPr lang="en-CA" sz="6372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9" r:id="rId1"/>
    <p:sldLayoutId id="2147483790" r:id="rId2"/>
    <p:sldLayoutId id="2147483791" r:id="rId3"/>
    <p:sldLayoutId id="2147483792" r:id="rId4"/>
    <p:sldLayoutId id="2147483793" r:id="rId5"/>
    <p:sldLayoutId id="2147483794" r:id="rId6"/>
    <p:sldLayoutId id="2147483795" r:id="rId7"/>
    <p:sldLayoutId id="2147483796" r:id="rId8"/>
    <p:sldLayoutId id="2147483797" r:id="rId9"/>
    <p:sldLayoutId id="2147483798" r:id="rId10"/>
    <p:sldLayoutId id="214748379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077535" rtl="0" eaLnBrk="0" fontAlgn="base" hangingPunct="0">
        <a:spcBef>
          <a:spcPct val="0"/>
        </a:spcBef>
        <a:spcAft>
          <a:spcPct val="0"/>
        </a:spcAft>
        <a:defRPr sz="19652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077535" rtl="0" eaLnBrk="0" fontAlgn="base" hangingPunct="0">
        <a:spcBef>
          <a:spcPct val="0"/>
        </a:spcBef>
        <a:spcAft>
          <a:spcPct val="0"/>
        </a:spcAft>
        <a:defRPr sz="19652">
          <a:solidFill>
            <a:schemeClr val="tx1"/>
          </a:solidFill>
          <a:latin typeface="Calibri" pitchFamily="34" charset="0"/>
        </a:defRPr>
      </a:lvl2pPr>
      <a:lvl3pPr algn="ctr" defTabSz="4077535" rtl="0" eaLnBrk="0" fontAlgn="base" hangingPunct="0">
        <a:spcBef>
          <a:spcPct val="0"/>
        </a:spcBef>
        <a:spcAft>
          <a:spcPct val="0"/>
        </a:spcAft>
        <a:defRPr sz="19652">
          <a:solidFill>
            <a:schemeClr val="tx1"/>
          </a:solidFill>
          <a:latin typeface="Calibri" pitchFamily="34" charset="0"/>
        </a:defRPr>
      </a:lvl3pPr>
      <a:lvl4pPr algn="ctr" defTabSz="4077535" rtl="0" eaLnBrk="0" fontAlgn="base" hangingPunct="0">
        <a:spcBef>
          <a:spcPct val="0"/>
        </a:spcBef>
        <a:spcAft>
          <a:spcPct val="0"/>
        </a:spcAft>
        <a:defRPr sz="19652">
          <a:solidFill>
            <a:schemeClr val="tx1"/>
          </a:solidFill>
          <a:latin typeface="Calibri" pitchFamily="34" charset="0"/>
        </a:defRPr>
      </a:lvl4pPr>
      <a:lvl5pPr algn="ctr" defTabSz="4077535" rtl="0" eaLnBrk="0" fontAlgn="base" hangingPunct="0">
        <a:spcBef>
          <a:spcPct val="0"/>
        </a:spcBef>
        <a:spcAft>
          <a:spcPct val="0"/>
        </a:spcAft>
        <a:defRPr sz="19652">
          <a:solidFill>
            <a:schemeClr val="tx1"/>
          </a:solidFill>
          <a:latin typeface="Calibri" pitchFamily="34" charset="0"/>
        </a:defRPr>
      </a:lvl5pPr>
      <a:lvl6pPr marL="394073" algn="ctr" defTabSz="4077535" rtl="0" fontAlgn="base">
        <a:spcBef>
          <a:spcPct val="0"/>
        </a:spcBef>
        <a:spcAft>
          <a:spcPct val="0"/>
        </a:spcAft>
        <a:defRPr sz="19652">
          <a:solidFill>
            <a:schemeClr val="tx1"/>
          </a:solidFill>
          <a:latin typeface="Calibri" pitchFamily="34" charset="0"/>
        </a:defRPr>
      </a:lvl6pPr>
      <a:lvl7pPr marL="788141" algn="ctr" defTabSz="4077535" rtl="0" fontAlgn="base">
        <a:spcBef>
          <a:spcPct val="0"/>
        </a:spcBef>
        <a:spcAft>
          <a:spcPct val="0"/>
        </a:spcAft>
        <a:defRPr sz="19652">
          <a:solidFill>
            <a:schemeClr val="tx1"/>
          </a:solidFill>
          <a:latin typeface="Calibri" pitchFamily="34" charset="0"/>
        </a:defRPr>
      </a:lvl7pPr>
      <a:lvl8pPr marL="1182212" algn="ctr" defTabSz="4077535" rtl="0" fontAlgn="base">
        <a:spcBef>
          <a:spcPct val="0"/>
        </a:spcBef>
        <a:spcAft>
          <a:spcPct val="0"/>
        </a:spcAft>
        <a:defRPr sz="19652">
          <a:solidFill>
            <a:schemeClr val="tx1"/>
          </a:solidFill>
          <a:latin typeface="Calibri" pitchFamily="34" charset="0"/>
        </a:defRPr>
      </a:lvl8pPr>
      <a:lvl9pPr marL="1576283" algn="ctr" defTabSz="4077535" rtl="0" fontAlgn="base">
        <a:spcBef>
          <a:spcPct val="0"/>
        </a:spcBef>
        <a:spcAft>
          <a:spcPct val="0"/>
        </a:spcAft>
        <a:defRPr sz="19652">
          <a:solidFill>
            <a:schemeClr val="tx1"/>
          </a:solidFill>
          <a:latin typeface="Calibri" pitchFamily="34" charset="0"/>
        </a:defRPr>
      </a:lvl9pPr>
    </p:titleStyle>
    <p:bodyStyle>
      <a:lvl1pPr marL="1528394" indent="-1528394" algn="l" defTabSz="407753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4309" kern="1200">
          <a:solidFill>
            <a:schemeClr val="tx1"/>
          </a:solidFill>
          <a:latin typeface="+mn-lt"/>
          <a:ea typeface="+mn-ea"/>
          <a:cs typeface="+mn-cs"/>
        </a:defRPr>
      </a:lvl1pPr>
      <a:lvl2pPr marL="3314025" indent="-1273889" algn="l" defTabSz="407753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2499" kern="1200">
          <a:solidFill>
            <a:schemeClr val="tx1"/>
          </a:solidFill>
          <a:latin typeface="+mn-lt"/>
          <a:ea typeface="+mn-ea"/>
          <a:cs typeface="+mn-cs"/>
        </a:defRPr>
      </a:lvl2pPr>
      <a:lvl3pPr marL="5098289" indent="-1019386" algn="l" defTabSz="407753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689" kern="1200">
          <a:solidFill>
            <a:schemeClr val="tx1"/>
          </a:solidFill>
          <a:latin typeface="+mn-lt"/>
          <a:ea typeface="+mn-ea"/>
          <a:cs typeface="+mn-cs"/>
        </a:defRPr>
      </a:lvl3pPr>
      <a:lvl4pPr marL="7137056" indent="-1019386" algn="l" defTabSz="407753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8964" kern="1200">
          <a:solidFill>
            <a:schemeClr val="tx1"/>
          </a:solidFill>
          <a:latin typeface="+mn-lt"/>
          <a:ea typeface="+mn-ea"/>
          <a:cs typeface="+mn-cs"/>
        </a:defRPr>
      </a:lvl4pPr>
      <a:lvl5pPr marL="9177191" indent="-1019386" algn="l" defTabSz="407753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8964" kern="1200">
          <a:solidFill>
            <a:schemeClr val="tx1"/>
          </a:solidFill>
          <a:latin typeface="+mn-lt"/>
          <a:ea typeface="+mn-ea"/>
          <a:cs typeface="+mn-cs"/>
        </a:defRPr>
      </a:lvl5pPr>
      <a:lvl6pPr marL="11216882" indent="-1019717" algn="l" defTabSz="4078866" rtl="0" eaLnBrk="1" latinLnBrk="0" hangingPunct="1">
        <a:spcBef>
          <a:spcPct val="20000"/>
        </a:spcBef>
        <a:buFont typeface="Arial" panose="020B0604020202020204" pitchFamily="34" charset="0"/>
        <a:buChar char="•"/>
        <a:defRPr sz="8964" kern="1200">
          <a:solidFill>
            <a:schemeClr val="tx1"/>
          </a:solidFill>
          <a:latin typeface="+mn-lt"/>
          <a:ea typeface="+mn-ea"/>
          <a:cs typeface="+mn-cs"/>
        </a:defRPr>
      </a:lvl6pPr>
      <a:lvl7pPr marL="13256317" indent="-1019717" algn="l" defTabSz="4078866" rtl="0" eaLnBrk="1" latinLnBrk="0" hangingPunct="1">
        <a:spcBef>
          <a:spcPct val="20000"/>
        </a:spcBef>
        <a:buFont typeface="Arial" panose="020B0604020202020204" pitchFamily="34" charset="0"/>
        <a:buChar char="•"/>
        <a:defRPr sz="8964" kern="1200">
          <a:solidFill>
            <a:schemeClr val="tx1"/>
          </a:solidFill>
          <a:latin typeface="+mn-lt"/>
          <a:ea typeface="+mn-ea"/>
          <a:cs typeface="+mn-cs"/>
        </a:defRPr>
      </a:lvl7pPr>
      <a:lvl8pPr marL="15295748" indent="-1019717" algn="l" defTabSz="4078866" rtl="0" eaLnBrk="1" latinLnBrk="0" hangingPunct="1">
        <a:spcBef>
          <a:spcPct val="20000"/>
        </a:spcBef>
        <a:buFont typeface="Arial" panose="020B0604020202020204" pitchFamily="34" charset="0"/>
        <a:buChar char="•"/>
        <a:defRPr sz="8964" kern="1200">
          <a:solidFill>
            <a:schemeClr val="tx1"/>
          </a:solidFill>
          <a:latin typeface="+mn-lt"/>
          <a:ea typeface="+mn-ea"/>
          <a:cs typeface="+mn-cs"/>
        </a:defRPr>
      </a:lvl8pPr>
      <a:lvl9pPr marL="17335183" indent="-1019717" algn="l" defTabSz="4078866" rtl="0" eaLnBrk="1" latinLnBrk="0" hangingPunct="1">
        <a:spcBef>
          <a:spcPct val="20000"/>
        </a:spcBef>
        <a:buFont typeface="Arial" panose="020B0604020202020204" pitchFamily="34" charset="0"/>
        <a:buChar char="•"/>
        <a:defRPr sz="896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078866" rtl="0" eaLnBrk="1" latinLnBrk="0" hangingPunct="1">
        <a:defRPr sz="8016" kern="1200">
          <a:solidFill>
            <a:schemeClr val="tx1"/>
          </a:solidFill>
          <a:latin typeface="+mn-lt"/>
          <a:ea typeface="+mn-ea"/>
          <a:cs typeface="+mn-cs"/>
        </a:defRPr>
      </a:lvl1pPr>
      <a:lvl2pPr marL="2039434" algn="l" defTabSz="4078866" rtl="0" eaLnBrk="1" latinLnBrk="0" hangingPunct="1">
        <a:defRPr sz="8016" kern="1200">
          <a:solidFill>
            <a:schemeClr val="tx1"/>
          </a:solidFill>
          <a:latin typeface="+mn-lt"/>
          <a:ea typeface="+mn-ea"/>
          <a:cs typeface="+mn-cs"/>
        </a:defRPr>
      </a:lvl2pPr>
      <a:lvl3pPr marL="4078866" algn="l" defTabSz="4078866" rtl="0" eaLnBrk="1" latinLnBrk="0" hangingPunct="1">
        <a:defRPr sz="8016" kern="1200">
          <a:solidFill>
            <a:schemeClr val="tx1"/>
          </a:solidFill>
          <a:latin typeface="+mn-lt"/>
          <a:ea typeface="+mn-ea"/>
          <a:cs typeface="+mn-cs"/>
        </a:defRPr>
      </a:lvl3pPr>
      <a:lvl4pPr marL="6118299" algn="l" defTabSz="4078866" rtl="0" eaLnBrk="1" latinLnBrk="0" hangingPunct="1">
        <a:defRPr sz="8016" kern="1200">
          <a:solidFill>
            <a:schemeClr val="tx1"/>
          </a:solidFill>
          <a:latin typeface="+mn-lt"/>
          <a:ea typeface="+mn-ea"/>
          <a:cs typeface="+mn-cs"/>
        </a:defRPr>
      </a:lvl4pPr>
      <a:lvl5pPr marL="8157733" algn="l" defTabSz="4078866" rtl="0" eaLnBrk="1" latinLnBrk="0" hangingPunct="1">
        <a:defRPr sz="8016" kern="1200">
          <a:solidFill>
            <a:schemeClr val="tx1"/>
          </a:solidFill>
          <a:latin typeface="+mn-lt"/>
          <a:ea typeface="+mn-ea"/>
          <a:cs typeface="+mn-cs"/>
        </a:defRPr>
      </a:lvl5pPr>
      <a:lvl6pPr marL="10197167" algn="l" defTabSz="4078866" rtl="0" eaLnBrk="1" latinLnBrk="0" hangingPunct="1">
        <a:defRPr sz="8016" kern="1200">
          <a:solidFill>
            <a:schemeClr val="tx1"/>
          </a:solidFill>
          <a:latin typeface="+mn-lt"/>
          <a:ea typeface="+mn-ea"/>
          <a:cs typeface="+mn-cs"/>
        </a:defRPr>
      </a:lvl6pPr>
      <a:lvl7pPr marL="12236599" algn="l" defTabSz="4078866" rtl="0" eaLnBrk="1" latinLnBrk="0" hangingPunct="1">
        <a:defRPr sz="8016" kern="1200">
          <a:solidFill>
            <a:schemeClr val="tx1"/>
          </a:solidFill>
          <a:latin typeface="+mn-lt"/>
          <a:ea typeface="+mn-ea"/>
          <a:cs typeface="+mn-cs"/>
        </a:defRPr>
      </a:lvl7pPr>
      <a:lvl8pPr marL="14276033" algn="l" defTabSz="4078866" rtl="0" eaLnBrk="1" latinLnBrk="0" hangingPunct="1">
        <a:defRPr sz="8016" kern="1200">
          <a:solidFill>
            <a:schemeClr val="tx1"/>
          </a:solidFill>
          <a:latin typeface="+mn-lt"/>
          <a:ea typeface="+mn-ea"/>
          <a:cs typeface="+mn-cs"/>
        </a:defRPr>
      </a:lvl8pPr>
      <a:lvl9pPr marL="16315465" algn="l" defTabSz="4078866" rtl="0" eaLnBrk="1" latinLnBrk="0" hangingPunct="1">
        <a:defRPr sz="80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26" Type="http://schemas.openxmlformats.org/officeDocument/2006/relationships/image" Target="../media/image24.pn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34" Type="http://schemas.openxmlformats.org/officeDocument/2006/relationships/image" Target="../media/image30.png"/><Relationship Id="rId7" Type="http://schemas.openxmlformats.org/officeDocument/2006/relationships/image" Target="../media/image5.png"/><Relationship Id="rId12" Type="http://schemas.openxmlformats.org/officeDocument/2006/relationships/image" Target="../media/image10.gif"/><Relationship Id="rId17" Type="http://schemas.openxmlformats.org/officeDocument/2006/relationships/image" Target="../media/image15.png"/><Relationship Id="rId25" Type="http://schemas.openxmlformats.org/officeDocument/2006/relationships/image" Target="../media/image23.png"/><Relationship Id="rId33" Type="http://schemas.openxmlformats.org/officeDocument/2006/relationships/hyperlink" Target="http://www.adaptech.org/fr/telechargement" TargetMode="External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29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wmf"/><Relationship Id="rId11" Type="http://schemas.openxmlformats.org/officeDocument/2006/relationships/image" Target="../media/image9.png"/><Relationship Id="rId24" Type="http://schemas.openxmlformats.org/officeDocument/2006/relationships/image" Target="../media/image22.png"/><Relationship Id="rId32" Type="http://schemas.openxmlformats.org/officeDocument/2006/relationships/hyperlink" Target="http://www.adaptech.org/downloads" TargetMode="External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23" Type="http://schemas.openxmlformats.org/officeDocument/2006/relationships/image" Target="../media/image21.jpeg"/><Relationship Id="rId28" Type="http://schemas.openxmlformats.org/officeDocument/2006/relationships/image" Target="../media/image26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31" Type="http://schemas.openxmlformats.org/officeDocument/2006/relationships/image" Target="../media/image29.png"/><Relationship Id="rId4" Type="http://schemas.openxmlformats.org/officeDocument/2006/relationships/image" Target="../media/image2.jpeg"/><Relationship Id="rId9" Type="http://schemas.openxmlformats.org/officeDocument/2006/relationships/image" Target="../media/image7.gif"/><Relationship Id="rId14" Type="http://schemas.openxmlformats.org/officeDocument/2006/relationships/image" Target="../media/image12.png"/><Relationship Id="rId22" Type="http://schemas.openxmlformats.org/officeDocument/2006/relationships/image" Target="../media/image20.png"/><Relationship Id="rId27" Type="http://schemas.openxmlformats.org/officeDocument/2006/relationships/image" Target="../media/image25.png"/><Relationship Id="rId30" Type="http://schemas.openxmlformats.org/officeDocument/2006/relationships/image" Target="../media/image28.png"/><Relationship Id="rId35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 hidden="1"/>
          <p:cNvSpPr>
            <a:spLocks noGrp="1"/>
          </p:cNvSpPr>
          <p:nvPr>
            <p:ph type="title"/>
          </p:nvPr>
        </p:nvSpPr>
        <p:spPr>
          <a:xfrm>
            <a:off x="2445515" y="3851157"/>
            <a:ext cx="39105531" cy="2787192"/>
          </a:xfrm>
        </p:spPr>
        <p:txBody>
          <a:bodyPr rtlCol="0">
            <a:normAutofit fontScale="90000"/>
          </a:bodyPr>
          <a:lstStyle/>
          <a:p>
            <a:pPr defTabSz="4078866" eaLnBrk="1" fontAlgn="auto" hangingPunct="1">
              <a:spcAft>
                <a:spcPts val="0"/>
              </a:spcAft>
              <a:defRPr/>
            </a:pPr>
            <a:r>
              <a:rPr lang="en-US" altLang="en-US" dirty="0" smtClean="0">
                <a:latin typeface="Arial" charset="0"/>
                <a:cs typeface="Arial" charset="0"/>
              </a:rPr>
              <a:t>Title</a:t>
            </a:r>
          </a:p>
        </p:txBody>
      </p:sp>
      <p:sp>
        <p:nvSpPr>
          <p:cNvPr id="4100" name="Content Placeholder 2" hidden="1"/>
          <p:cNvSpPr>
            <a:spLocks noGrp="1"/>
          </p:cNvSpPr>
          <p:nvPr>
            <p:ph idx="1"/>
          </p:nvPr>
        </p:nvSpPr>
        <p:spPr>
          <a:xfrm>
            <a:off x="2445515" y="7369017"/>
            <a:ext cx="40033227" cy="20663813"/>
          </a:xfrm>
        </p:spPr>
        <p:txBody>
          <a:bodyPr/>
          <a:lstStyle/>
          <a:p>
            <a:pPr marL="1273889" lvl="1" eaLnBrk="1" hangingPunct="1">
              <a:spcAft>
                <a:spcPts val="2673"/>
              </a:spcAft>
            </a:pPr>
            <a:r>
              <a:rPr lang="en-US" altLang="en-US" sz="16031" dirty="0">
                <a:latin typeface="Arial" panose="020B0604020202020204" pitchFamily="34" charset="0"/>
                <a:cs typeface="Arial" panose="020B0604020202020204" pitchFamily="34" charset="0"/>
              </a:rPr>
              <a:t>Items</a:t>
            </a:r>
          </a:p>
          <a:p>
            <a:pPr marL="2464310" lvl="2" eaLnBrk="1" hangingPunct="1">
              <a:spcAft>
                <a:spcPts val="2673"/>
              </a:spcAft>
            </a:pPr>
            <a:r>
              <a:rPr lang="en-US" altLang="en-US" sz="14309" dirty="0">
                <a:latin typeface="Arial" panose="020B0604020202020204" pitchFamily="34" charset="0"/>
                <a:cs typeface="Arial" panose="020B0604020202020204" pitchFamily="34" charset="0"/>
              </a:rPr>
              <a:t>Items</a:t>
            </a:r>
          </a:p>
          <a:p>
            <a:pPr marL="3653363" lvl="3" eaLnBrk="1" hangingPunct="1">
              <a:spcAft>
                <a:spcPts val="2673"/>
              </a:spcAft>
            </a:pPr>
            <a:r>
              <a:rPr lang="en-US" altLang="en-US" sz="12499" dirty="0">
                <a:latin typeface="Arial" panose="020B0604020202020204" pitchFamily="34" charset="0"/>
                <a:cs typeface="Arial" panose="020B0604020202020204" pitchFamily="34" charset="0"/>
              </a:rPr>
              <a:t>Items</a:t>
            </a:r>
          </a:p>
          <a:p>
            <a:pPr marL="4884832" lvl="4" eaLnBrk="1" hangingPunct="1">
              <a:spcAft>
                <a:spcPts val="2673"/>
              </a:spcAft>
            </a:pPr>
            <a:r>
              <a:rPr lang="en-US" altLang="en-US" sz="10689" dirty="0">
                <a:latin typeface="Arial" panose="020B0604020202020204" pitchFamily="34" charset="0"/>
                <a:cs typeface="Arial" panose="020B0604020202020204" pitchFamily="34" charset="0"/>
              </a:rPr>
              <a:t>Items</a:t>
            </a:r>
          </a:p>
          <a:p>
            <a:pPr marL="4884832" lvl="4" eaLnBrk="1" hangingPunct="1">
              <a:spcAft>
                <a:spcPts val="2673"/>
              </a:spcAft>
            </a:pPr>
            <a:endParaRPr lang="en-US" altLang="en-US" sz="10689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01" name="Rectangle 11"/>
          <p:cNvSpPr>
            <a:spLocks noChangeArrowheads="1"/>
          </p:cNvSpPr>
          <p:nvPr/>
        </p:nvSpPr>
        <p:spPr bwMode="auto">
          <a:xfrm>
            <a:off x="220686" y="-82066"/>
            <a:ext cx="43449831" cy="3226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ts val="0"/>
              </a:spcBef>
              <a:spcAft>
                <a:spcPts val="1551"/>
              </a:spcAft>
            </a:pPr>
            <a:endParaRPr lang="en-US" altLang="en-US" sz="1034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r>
              <a:rPr lang="en-CA" sz="9000" b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When Free and Inexpensive Doesn’t Mean “Cheap”: Adaptech Research Network’s Free and/or Inexpensive Technology Database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57169" y="6707260"/>
            <a:ext cx="13778611" cy="6142964"/>
          </a:xfrm>
          <a:prstGeom prst="rect">
            <a:avLst/>
          </a:prstGeom>
          <a:noFill/>
          <a:ln w="3175">
            <a:noFill/>
          </a:ln>
        </p:spPr>
        <p:txBody>
          <a:bodyPr>
            <a:spAutoFit/>
          </a:bodyPr>
          <a:lstStyle/>
          <a:p>
            <a:pPr algn="ctr">
              <a:defRPr/>
            </a:pPr>
            <a:endParaRPr lang="fr-CA" sz="3276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ctr">
              <a:defRPr/>
            </a:pPr>
            <a:endParaRPr lang="fr-CA" sz="3276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ctr">
              <a:defRPr/>
            </a:pPr>
            <a:endParaRPr lang="fr-CA" sz="3276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492589" indent="-492589">
              <a:spcBef>
                <a:spcPts val="1034"/>
              </a:spcBef>
              <a:spcAft>
                <a:spcPts val="1034"/>
              </a:spcAft>
              <a:buFont typeface="Wingdings" panose="05000000000000000000" pitchFamily="2" charset="2"/>
              <a:buChar char="§"/>
              <a:defRPr/>
            </a:pPr>
            <a:r>
              <a:rPr lang="en-US" sz="3943" smtClean="0">
                <a:latin typeface="Segoe UI" panose="020B0502040204020203" pitchFamily="34" charset="0"/>
                <a:cs typeface="Segoe UI" panose="020B0502040204020203" pitchFamily="34" charset="0"/>
              </a:rPr>
              <a:t>A compilation of </a:t>
            </a:r>
            <a:r>
              <a:rPr lang="en-US" sz="3943" b="1" smtClean="0">
                <a:latin typeface="Segoe UI" panose="020B0502040204020203" pitchFamily="34" charset="0"/>
                <a:cs typeface="Segoe UI" panose="020B0502040204020203" pitchFamily="34" charset="0"/>
              </a:rPr>
              <a:t>f</a:t>
            </a:r>
            <a:r>
              <a:rPr lang="en-US" sz="3943" smtClean="0">
                <a:latin typeface="Segoe UI" panose="020B0502040204020203" pitchFamily="34" charset="0"/>
                <a:cs typeface="Segoe UI" panose="020B0502040204020203" pitchFamily="34" charset="0"/>
              </a:rPr>
              <a:t>ree </a:t>
            </a:r>
            <a:r>
              <a:rPr lang="en-US" sz="3943" b="1" smtClean="0">
                <a:latin typeface="Segoe UI" panose="020B0502040204020203" pitchFamily="34" charset="0"/>
                <a:cs typeface="Segoe UI" panose="020B0502040204020203" pitchFamily="34" charset="0"/>
              </a:rPr>
              <a:t>and</a:t>
            </a:r>
            <a:r>
              <a:rPr lang="en-US" sz="3943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3943" b="1" smtClean="0">
                <a:latin typeface="Segoe UI" panose="020B0502040204020203" pitchFamily="34" charset="0"/>
                <a:cs typeface="Segoe UI" panose="020B0502040204020203" pitchFamily="34" charset="0"/>
              </a:rPr>
              <a:t>i</a:t>
            </a:r>
            <a:r>
              <a:rPr lang="en-US" sz="3943" smtClean="0">
                <a:latin typeface="Segoe UI" panose="020B0502040204020203" pitchFamily="34" charset="0"/>
                <a:cs typeface="Segoe UI" panose="020B0502040204020203" pitchFamily="34" charset="0"/>
              </a:rPr>
              <a:t>nexpensive (FANDI) </a:t>
            </a:r>
            <a:r>
              <a:rPr lang="en-US" sz="3943" dirty="0">
                <a:latin typeface="Segoe UI" panose="020B0502040204020203" pitchFamily="34" charset="0"/>
                <a:cs typeface="Segoe UI" panose="020B0502040204020203" pitchFamily="34" charset="0"/>
              </a:rPr>
              <a:t>software, hardware, and mobile </a:t>
            </a:r>
            <a:r>
              <a:rPr lang="en-US" sz="3943" dirty="0" smtClean="0">
                <a:latin typeface="Segoe UI" panose="020B0502040204020203" pitchFamily="34" charset="0"/>
                <a:cs typeface="Segoe UI" panose="020B0502040204020203" pitchFamily="34" charset="0"/>
              </a:rPr>
              <a:t>applications</a:t>
            </a:r>
            <a:endParaRPr lang="en-US" sz="3943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492589" indent="-492589">
              <a:spcBef>
                <a:spcPts val="1034"/>
              </a:spcBef>
              <a:spcAft>
                <a:spcPts val="1034"/>
              </a:spcAft>
              <a:buFont typeface="Wingdings" panose="05000000000000000000" pitchFamily="2" charset="2"/>
              <a:buChar char="§"/>
              <a:defRPr/>
            </a:pPr>
            <a:r>
              <a:rPr lang="en-US" sz="3943" dirty="0">
                <a:latin typeface="Segoe UI" panose="020B0502040204020203" pitchFamily="34" charset="0"/>
                <a:cs typeface="Segoe UI" panose="020B0502040204020203" pitchFamily="34" charset="0"/>
              </a:rPr>
              <a:t>R</a:t>
            </a:r>
            <a:r>
              <a:rPr lang="en-US" sz="3943" smtClean="0">
                <a:latin typeface="Segoe UI" panose="020B0502040204020203" pitchFamily="34" charset="0"/>
                <a:cs typeface="Segoe UI" panose="020B0502040204020203" pitchFamily="34" charset="0"/>
              </a:rPr>
              <a:t>egularly updated </a:t>
            </a:r>
          </a:p>
          <a:p>
            <a:pPr marL="492589" indent="-492589">
              <a:spcBef>
                <a:spcPts val="1034"/>
              </a:spcBef>
              <a:spcAft>
                <a:spcPts val="1034"/>
              </a:spcAft>
              <a:buFont typeface="Wingdings" panose="05000000000000000000" pitchFamily="2" charset="2"/>
              <a:buChar char="§"/>
              <a:defRPr/>
            </a:pPr>
            <a:r>
              <a:rPr lang="en-US" sz="3943">
                <a:latin typeface="Segoe UI" panose="020B0502040204020203" pitchFamily="34" charset="0"/>
                <a:cs typeface="Segoe UI" panose="020B0502040204020203" pitchFamily="34" charset="0"/>
              </a:rPr>
              <a:t>B</a:t>
            </a:r>
            <a:r>
              <a:rPr lang="en-US" sz="3943" smtClean="0">
                <a:latin typeface="Segoe UI" panose="020B0502040204020203" pitchFamily="34" charset="0"/>
                <a:cs typeface="Segoe UI" panose="020B0502040204020203" pitchFamily="34" charset="0"/>
              </a:rPr>
              <a:t>ilingual </a:t>
            </a:r>
            <a:endParaRPr lang="en-US" sz="3943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492589" indent="-492589">
              <a:spcBef>
                <a:spcPts val="1034"/>
              </a:spcBef>
              <a:spcAft>
                <a:spcPts val="1034"/>
              </a:spcAft>
              <a:buFont typeface="Wingdings" panose="05000000000000000000" pitchFamily="2" charset="2"/>
              <a:buChar char="§"/>
              <a:defRPr/>
            </a:pPr>
            <a:r>
              <a:rPr lang="en-CA" sz="3943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</a:t>
            </a:r>
            <a:r>
              <a:rPr lang="en-CA" sz="3943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dheres </a:t>
            </a:r>
            <a:r>
              <a:rPr lang="en-CA" sz="3943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to the principle of Universal </a:t>
            </a:r>
            <a:r>
              <a:rPr lang="en-CA" sz="3943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Design (accessible to individuals </a:t>
            </a:r>
            <a:r>
              <a:rPr lang="en-CA" sz="3943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with various </a:t>
            </a:r>
            <a:r>
              <a:rPr lang="en-CA" sz="3943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needs)</a:t>
            </a:r>
          </a:p>
        </p:txBody>
      </p:sp>
      <p:sp>
        <p:nvSpPr>
          <p:cNvPr id="4111" name="TextBox 26"/>
          <p:cNvSpPr txBox="1">
            <a:spLocks noChangeArrowheads="1"/>
          </p:cNvSpPr>
          <p:nvPr/>
        </p:nvSpPr>
        <p:spPr bwMode="auto">
          <a:xfrm>
            <a:off x="8850000" y="22517977"/>
            <a:ext cx="846967" cy="490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CA" altLang="en-US" sz="2587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38% </a:t>
            </a:r>
          </a:p>
        </p:txBody>
      </p:sp>
      <p:pic>
        <p:nvPicPr>
          <p:cNvPr id="3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98337" y="775249"/>
            <a:ext cx="2234319" cy="24777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2" name="Group 31"/>
          <p:cNvGrpSpPr/>
          <p:nvPr/>
        </p:nvGrpSpPr>
        <p:grpSpPr>
          <a:xfrm>
            <a:off x="991272" y="31030593"/>
            <a:ext cx="27031702" cy="1531874"/>
            <a:chOff x="17276270" y="30558569"/>
            <a:chExt cx="18162775" cy="1105131"/>
          </a:xfrm>
        </p:grpSpPr>
        <p:pic>
          <p:nvPicPr>
            <p:cNvPr id="34" name="Picture 1028" descr="Logo du Réseau de Recherche Adaptech"/>
            <p:cNvPicPr>
              <a:picLocks noChangeAspect="1" noChangeArrowheads="1"/>
            </p:cNvPicPr>
            <p:nvPr/>
          </p:nvPicPr>
          <p:blipFill>
            <a:blip r:embed="rId4" cstate="print"/>
            <a:stretch>
              <a:fillRect/>
            </a:stretch>
          </p:blipFill>
          <p:spPr bwMode="auto">
            <a:xfrm>
              <a:off x="17276270" y="30558569"/>
              <a:ext cx="936221" cy="1103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5" name="Picture 1029" descr="Logo du Collège Dawson"/>
            <p:cNvPicPr>
              <a:picLocks noChangeAspect="1" noChangeArrowheads="1"/>
            </p:cNvPicPr>
            <p:nvPr/>
          </p:nvPicPr>
          <p:blipFill>
            <a:blip r:embed="rId5" cstate="print"/>
            <a:stretch>
              <a:fillRect/>
            </a:stretch>
          </p:blipFill>
          <p:spPr bwMode="auto">
            <a:xfrm>
              <a:off x="18951475" y="30903566"/>
              <a:ext cx="2155777" cy="71743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6" name="Picture 1" descr="Logo de l'Hôpital Général Juif"/>
            <p:cNvPicPr>
              <a:picLocks noChangeAspect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7850807" y="30766519"/>
              <a:ext cx="2861823" cy="8544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7" name="Picture 147" descr="Logo de l'Université McGill&#10;"/>
            <p:cNvPicPr>
              <a:picLocks noChangeAspect="1" noChangeArrowheads="1"/>
            </p:cNvPicPr>
            <p:nvPr/>
          </p:nvPicPr>
          <p:blipFill>
            <a:blip r:embed="rId7" cstate="print"/>
            <a:stretch>
              <a:fillRect/>
            </a:stretch>
          </p:blipFill>
          <p:spPr bwMode="auto">
            <a:xfrm>
              <a:off x="21495955" y="30873512"/>
              <a:ext cx="3364087" cy="79018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8" name="Image 8" descr="logo CRIR"/>
            <p:cNvPicPr>
              <a:picLocks noChangeAspect="1"/>
            </p:cNvPicPr>
            <p:nvPr/>
          </p:nvPicPr>
          <p:blipFill>
            <a:blip r:embed="rId8" cstate="print">
              <a:clrChange>
                <a:clrFrom>
                  <a:srgbClr val="FBFAFA"/>
                </a:clrFrom>
                <a:clrTo>
                  <a:srgbClr val="FBFAFA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435632" y="30666552"/>
              <a:ext cx="1003413" cy="954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9216175"/>
              </p:ext>
            </p:extLst>
          </p:nvPr>
        </p:nvGraphicFramePr>
        <p:xfrm>
          <a:off x="631170" y="6730318"/>
          <a:ext cx="13804610" cy="13797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804610"/>
              </a:tblGrid>
              <a:tr h="1379765">
                <a:tc>
                  <a:txBody>
                    <a:bodyPr/>
                    <a:lstStyle/>
                    <a:p>
                      <a:pPr algn="ctr"/>
                      <a:r>
                        <a:rPr lang="fr-CA" sz="8000" b="0" dirty="0" err="1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What</a:t>
                      </a:r>
                      <a:r>
                        <a:rPr lang="fr-CA" sz="8000" b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fr-CA" sz="8000" b="0" dirty="0" err="1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is</a:t>
                      </a:r>
                      <a:r>
                        <a:rPr lang="fr-CA" sz="8000" b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FANDI?</a:t>
                      </a:r>
                      <a:endParaRPr lang="fr-CA" sz="8000" b="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56754" marR="156754" marT="78377" marB="78377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40" name="Table 3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254222"/>
              </p:ext>
            </p:extLst>
          </p:nvPr>
        </p:nvGraphicFramePr>
        <p:xfrm>
          <a:off x="630001" y="13424400"/>
          <a:ext cx="13805779" cy="13759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805779"/>
              </a:tblGrid>
              <a:tr h="583866">
                <a:tc>
                  <a:txBody>
                    <a:bodyPr/>
                    <a:lstStyle/>
                    <a:p>
                      <a:pPr algn="ctr"/>
                      <a:r>
                        <a:rPr lang="fr-CA" sz="8000" b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The</a:t>
                      </a:r>
                      <a:r>
                        <a:rPr lang="fr-CA" sz="8000" b="0" baseline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Premise for FANDI</a:t>
                      </a:r>
                      <a:endParaRPr lang="fr-CA" sz="8000" b="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56754" marR="156754" marT="78377" marB="78377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91216" y="3452699"/>
            <a:ext cx="42103178" cy="2267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CA" sz="4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Jillian </a:t>
            </a:r>
            <a:r>
              <a:rPr lang="en-CA" sz="4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Budd</a:t>
            </a:r>
            <a:r>
              <a:rPr lang="en-CA" sz="4400" baseline="30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1,2,7</a:t>
            </a:r>
            <a:r>
              <a:rPr lang="en-CA" sz="4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Catherine Fichten</a:t>
            </a:r>
            <a:r>
              <a:rPr lang="en-CA" sz="4400" baseline="30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1,2,4,5,7</a:t>
            </a:r>
            <a:r>
              <a:rPr lang="en-CA" sz="4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en-CA" sz="4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Evelyne </a:t>
            </a:r>
            <a:r>
              <a:rPr lang="en-CA" sz="4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Marcil</a:t>
            </a:r>
            <a:r>
              <a:rPr lang="en-CA" sz="4400" baseline="30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1,2,4,7</a:t>
            </a:r>
            <a:r>
              <a:rPr lang="en-CA" sz="4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en-CA" sz="4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Christine </a:t>
            </a:r>
            <a:r>
              <a:rPr lang="en-CA" sz="4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Vo</a:t>
            </a:r>
            <a:r>
              <a:rPr lang="en-CA" sz="4400" baseline="30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1,8</a:t>
            </a:r>
            <a:r>
              <a:rPr lang="en-CA" sz="4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en-CA" sz="4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Alex </a:t>
            </a:r>
            <a:r>
              <a:rPr lang="en-CA" sz="4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Lussier</a:t>
            </a:r>
            <a:r>
              <a:rPr lang="en-CA" sz="4400" baseline="30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1,3,6</a:t>
            </a:r>
            <a:r>
              <a:rPr lang="en-CA" sz="4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Alice Havel</a:t>
            </a:r>
            <a:r>
              <a:rPr lang="en-CA" sz="4400" baseline="30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1,4</a:t>
            </a:r>
            <a:r>
              <a:rPr lang="en-CA" sz="4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en-CA" sz="4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Laura </a:t>
            </a:r>
            <a:r>
              <a:rPr lang="en-CA" sz="4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King</a:t>
            </a:r>
            <a:r>
              <a:rPr lang="en-CA" sz="4400" baseline="30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1,3</a:t>
            </a:r>
            <a:r>
              <a:rPr lang="en-CA" sz="440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en-CA" sz="44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Alexandre </a:t>
            </a:r>
            <a:r>
              <a:rPr lang="en-CA" sz="440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Chauvin</a:t>
            </a:r>
            <a:r>
              <a:rPr lang="en-CA" sz="4400" baseline="300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1,8</a:t>
            </a:r>
            <a:r>
              <a:rPr lang="en-CA" sz="440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Cristina </a:t>
            </a:r>
            <a:r>
              <a:rPr lang="en-CA" sz="4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Vitouchanskaia</a:t>
            </a:r>
            <a:r>
              <a:rPr lang="en-CA" sz="4400" baseline="30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</a:t>
            </a:r>
            <a:r>
              <a:rPr lang="en-CA" sz="4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en-CA" sz="4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Mary </a:t>
            </a:r>
            <a:r>
              <a:rPr lang="en-CA" sz="4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Jorgensen</a:t>
            </a:r>
            <a:r>
              <a:rPr lang="en-CA" sz="4400" baseline="30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</a:t>
            </a:r>
            <a:r>
              <a:rPr lang="en-CA" sz="4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en-CA" sz="44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Jennison </a:t>
            </a:r>
            <a:r>
              <a:rPr lang="en-CA" sz="440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Asuncion</a:t>
            </a:r>
            <a:r>
              <a:rPr lang="en-CA" sz="4400" baseline="3000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</a:t>
            </a:r>
            <a:endParaRPr lang="en-CA" sz="44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ctr">
              <a:spcBef>
                <a:spcPts val="800"/>
              </a:spcBef>
            </a:pPr>
            <a:r>
              <a:rPr lang="fr-FR" sz="4000" baseline="30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</a:t>
            </a:r>
            <a:r>
              <a:rPr lang="fr-FR" sz="4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Adaptech </a:t>
            </a:r>
            <a:r>
              <a:rPr lang="fr-FR" sz="40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Research</a:t>
            </a:r>
            <a:r>
              <a:rPr lang="fr-FR" sz="4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Network </a:t>
            </a:r>
            <a:r>
              <a:rPr lang="fr-FR" sz="4000" baseline="30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</a:t>
            </a:r>
            <a:r>
              <a:rPr lang="fr-FR" sz="4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McGill </a:t>
            </a:r>
            <a:r>
              <a:rPr lang="fr-FR" sz="40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University</a:t>
            </a:r>
            <a:r>
              <a:rPr lang="fr-FR" sz="4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FR" sz="4000" baseline="300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3</a:t>
            </a:r>
            <a:r>
              <a:rPr lang="fr-FR" sz="40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Cégep André-</a:t>
            </a:r>
            <a:r>
              <a:rPr lang="fr-FR" sz="4000" dirty="0" err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Laurendeau</a:t>
            </a:r>
            <a:r>
              <a:rPr lang="fr-FR" sz="40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FR" sz="4000" baseline="30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4</a:t>
            </a:r>
            <a:r>
              <a:rPr lang="fr-FR" sz="4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Dawson College </a:t>
            </a:r>
            <a:r>
              <a:rPr lang="fr-FR" sz="4000" baseline="30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5</a:t>
            </a:r>
            <a:r>
              <a:rPr lang="fr-FR" sz="4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Jewish General </a:t>
            </a:r>
            <a:r>
              <a:rPr lang="fr-FR" sz="40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Hospital</a:t>
            </a:r>
            <a:r>
              <a:rPr lang="fr-FR" sz="4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FR" sz="4000" baseline="300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6</a:t>
            </a:r>
            <a:r>
              <a:rPr lang="fr-FR" sz="40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Université de Montréal </a:t>
            </a:r>
            <a:r>
              <a:rPr lang="fr-FR" sz="4000" baseline="30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7</a:t>
            </a:r>
            <a:r>
              <a:rPr lang="fr-FR" sz="4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CRIR </a:t>
            </a:r>
            <a:r>
              <a:rPr lang="fr-FR" sz="4000" baseline="30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8</a:t>
            </a:r>
            <a:r>
              <a:rPr lang="fr-FR" sz="40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Concordia </a:t>
            </a:r>
            <a:r>
              <a:rPr lang="fr-FR" sz="4000" dirty="0" err="1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University</a:t>
            </a:r>
            <a:endParaRPr lang="en-CA" sz="40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31232" y="13453200"/>
            <a:ext cx="13849200" cy="13929262"/>
          </a:xfrm>
          <a:prstGeom prst="rect">
            <a:avLst/>
          </a:prstGeom>
          <a:noFill/>
          <a:ln w="3175">
            <a:noFill/>
          </a:ln>
        </p:spPr>
        <p:txBody>
          <a:bodyPr wrap="square">
            <a:spAutoFit/>
          </a:bodyPr>
          <a:lstStyle/>
          <a:p>
            <a:pPr marL="492589" indent="-492589">
              <a:spcBef>
                <a:spcPts val="1034"/>
              </a:spcBef>
              <a:spcAft>
                <a:spcPts val="1034"/>
              </a:spcAft>
              <a:buFont typeface="Wingdings" panose="05000000000000000000" pitchFamily="2" charset="2"/>
              <a:buChar char="§"/>
              <a:defRPr/>
            </a:pPr>
            <a:endParaRPr lang="en-CA" sz="3943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spcBef>
                <a:spcPts val="1034"/>
              </a:spcBef>
              <a:spcAft>
                <a:spcPts val="1034"/>
              </a:spcAft>
              <a:defRPr/>
            </a:pPr>
            <a:endParaRPr lang="en-CA" sz="3943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492589" indent="-492589">
              <a:spcBef>
                <a:spcPts val="1034"/>
              </a:spcBef>
              <a:spcAft>
                <a:spcPts val="1034"/>
              </a:spcAft>
              <a:buFont typeface="Wingdings" panose="05000000000000000000" pitchFamily="2" charset="2"/>
              <a:buChar char="§"/>
              <a:defRPr/>
            </a:pPr>
            <a:r>
              <a:rPr lang="en-CA" sz="3943" dirty="0">
                <a:latin typeface="Segoe UI" panose="020B0502040204020203" pitchFamily="34" charset="0"/>
                <a:cs typeface="Segoe UI" panose="020B0502040204020203" pitchFamily="34" charset="0"/>
              </a:rPr>
              <a:t>Over the past 20 </a:t>
            </a:r>
            <a:r>
              <a:rPr lang="en-CA" sz="3943" dirty="0" smtClean="0">
                <a:latin typeface="Segoe UI" panose="020B0502040204020203" pitchFamily="34" charset="0"/>
                <a:cs typeface="Segoe UI" panose="020B0502040204020203" pitchFamily="34" charset="0"/>
              </a:rPr>
              <a:t>years, the </a:t>
            </a:r>
            <a:r>
              <a:rPr lang="en-CA" sz="3943" dirty="0" err="1">
                <a:latin typeface="Segoe UI" panose="020B0502040204020203" pitchFamily="34" charset="0"/>
                <a:cs typeface="Segoe UI" panose="020B0502040204020203" pitchFamily="34" charset="0"/>
              </a:rPr>
              <a:t>Adaptech</a:t>
            </a:r>
            <a:r>
              <a:rPr lang="en-CA" sz="3943" dirty="0">
                <a:latin typeface="Segoe UI" panose="020B0502040204020203" pitchFamily="34" charset="0"/>
                <a:cs typeface="Segoe UI" panose="020B0502040204020203" pitchFamily="34" charset="0"/>
              </a:rPr>
              <a:t> Research Network has highlighted the importance of information and communication technologies (ICTs) for students with disabilities. </a:t>
            </a:r>
          </a:p>
          <a:p>
            <a:pPr marL="492589" indent="-492589">
              <a:spcBef>
                <a:spcPts val="1034"/>
              </a:spcBef>
              <a:spcAft>
                <a:spcPts val="1034"/>
              </a:spcAft>
              <a:buFont typeface="Wingdings" panose="05000000000000000000" pitchFamily="2" charset="2"/>
              <a:buChar char="§"/>
              <a:defRPr/>
            </a:pPr>
            <a:r>
              <a:rPr lang="en-CA" sz="3943" smtClean="0">
                <a:latin typeface="Segoe UI" panose="020B0502040204020203" pitchFamily="34" charset="0"/>
                <a:cs typeface="Segoe UI" panose="020B0502040204020203" pitchFamily="34" charset="0"/>
              </a:rPr>
              <a:t>Our research has found that most </a:t>
            </a:r>
            <a:r>
              <a:rPr lang="en-CA" sz="3943" dirty="0">
                <a:latin typeface="Segoe UI" panose="020B0502040204020203" pitchFamily="34" charset="0"/>
                <a:cs typeface="Segoe UI" panose="020B0502040204020203" pitchFamily="34" charset="0"/>
              </a:rPr>
              <a:t>students with disabilities used some form of technology to facilitate their learning and </a:t>
            </a:r>
            <a:r>
              <a:rPr lang="en-CA" sz="3943" dirty="0" smtClean="0">
                <a:latin typeface="Segoe UI" panose="020B0502040204020203" pitchFamily="34" charset="0"/>
                <a:cs typeface="Segoe UI" panose="020B0502040204020203" pitchFamily="34" charset="0"/>
              </a:rPr>
              <a:t>these </a:t>
            </a:r>
            <a:r>
              <a:rPr lang="en-CA" sz="3943" dirty="0">
                <a:latin typeface="Segoe UI" panose="020B0502040204020203" pitchFamily="34" charset="0"/>
                <a:cs typeface="Segoe UI" panose="020B0502040204020203" pitchFamily="34" charset="0"/>
              </a:rPr>
              <a:t>technologies had a positive impact on their success in postsecondary </a:t>
            </a:r>
            <a:r>
              <a:rPr lang="en-CA" sz="3943">
                <a:latin typeface="Segoe UI" panose="020B0502040204020203" pitchFamily="34" charset="0"/>
                <a:cs typeface="Segoe UI" panose="020B0502040204020203" pitchFamily="34" charset="0"/>
              </a:rPr>
              <a:t>education </a:t>
            </a:r>
            <a:endParaRPr lang="en-CA" sz="3943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492589" indent="-492589">
              <a:spcBef>
                <a:spcPts val="1034"/>
              </a:spcBef>
              <a:spcAft>
                <a:spcPts val="1034"/>
              </a:spcAft>
              <a:buFont typeface="Wingdings" panose="05000000000000000000" pitchFamily="2" charset="2"/>
              <a:buChar char="§"/>
              <a:defRPr/>
            </a:pPr>
            <a:r>
              <a:rPr lang="en-CA" sz="3943" smtClean="0">
                <a:latin typeface="Segoe UI" panose="020B0502040204020203" pitchFamily="34" charset="0"/>
                <a:cs typeface="Segoe UI" panose="020B0502040204020203" pitchFamily="34" charset="0"/>
              </a:rPr>
              <a:t>These </a:t>
            </a:r>
            <a:r>
              <a:rPr lang="en-CA" sz="3943" dirty="0">
                <a:latin typeface="Segoe UI" panose="020B0502040204020203" pitchFamily="34" charset="0"/>
                <a:cs typeface="Segoe UI" panose="020B0502040204020203" pitchFamily="34" charset="0"/>
              </a:rPr>
              <a:t>students faced numerous </a:t>
            </a:r>
            <a:r>
              <a:rPr lang="en-CA" sz="3943" dirty="0" smtClean="0">
                <a:latin typeface="Segoe UI" panose="020B0502040204020203" pitchFamily="34" charset="0"/>
                <a:cs typeface="Segoe UI" panose="020B0502040204020203" pitchFamily="34" charset="0"/>
              </a:rPr>
              <a:t>obstacles accessing </a:t>
            </a:r>
            <a:r>
              <a:rPr lang="en-CA" sz="3943">
                <a:latin typeface="Segoe UI" panose="020B0502040204020203" pitchFamily="34" charset="0"/>
                <a:cs typeface="Segoe UI" panose="020B0502040204020203" pitchFamily="34" charset="0"/>
              </a:rPr>
              <a:t>and </a:t>
            </a:r>
            <a:r>
              <a:rPr lang="en-CA" sz="3943" smtClean="0">
                <a:latin typeface="Segoe UI" panose="020B0502040204020203" pitchFamily="34" charset="0"/>
                <a:cs typeface="Segoe UI" panose="020B0502040204020203" pitchFamily="34" charset="0"/>
              </a:rPr>
              <a:t>using these technologies including</a:t>
            </a:r>
            <a:r>
              <a:rPr lang="en-CA" sz="3943" dirty="0">
                <a:latin typeface="Segoe UI" panose="020B0502040204020203" pitchFamily="34" charset="0"/>
                <a:cs typeface="Segoe UI" panose="020B0502040204020203" pitchFamily="34" charset="0"/>
              </a:rPr>
              <a:t>:</a:t>
            </a:r>
          </a:p>
          <a:p>
            <a:pPr marL="1619879" lvl="1" indent="-492589">
              <a:spcBef>
                <a:spcPts val="1034"/>
              </a:spcBef>
              <a:spcAft>
                <a:spcPts val="1034"/>
              </a:spcAft>
              <a:buFont typeface="Wingdings" panose="05000000000000000000" pitchFamily="2" charset="2"/>
              <a:buChar char="§"/>
              <a:defRPr/>
            </a:pPr>
            <a:r>
              <a:rPr lang="en-CA" sz="3943" dirty="0" smtClean="0">
                <a:latin typeface="Segoe UI" panose="020B0502040204020203" pitchFamily="34" charset="0"/>
                <a:cs typeface="Segoe UI" panose="020B0502040204020203" pitchFamily="34" charset="0"/>
              </a:rPr>
              <a:t>lack </a:t>
            </a:r>
            <a:r>
              <a:rPr lang="en-CA" sz="3943" dirty="0">
                <a:latin typeface="Segoe UI" panose="020B0502040204020203" pitchFamily="34" charset="0"/>
                <a:cs typeface="Segoe UI" panose="020B0502040204020203" pitchFamily="34" charset="0"/>
              </a:rPr>
              <a:t>of knowledge of what was available</a:t>
            </a:r>
          </a:p>
          <a:p>
            <a:pPr marL="1619879" lvl="1" indent="-492589">
              <a:spcBef>
                <a:spcPts val="1034"/>
              </a:spcBef>
              <a:spcAft>
                <a:spcPts val="1034"/>
              </a:spcAft>
              <a:buFont typeface="Wingdings" panose="05000000000000000000" pitchFamily="2" charset="2"/>
              <a:buChar char="§"/>
              <a:defRPr/>
            </a:pPr>
            <a:r>
              <a:rPr lang="en-CA" sz="3943" dirty="0">
                <a:latin typeface="Segoe UI" panose="020B0502040204020203" pitchFamily="34" charset="0"/>
                <a:cs typeface="Segoe UI" panose="020B0502040204020203" pitchFamily="34" charset="0"/>
              </a:rPr>
              <a:t>where to buy </a:t>
            </a:r>
            <a:r>
              <a:rPr lang="en-CA" sz="3943" dirty="0" smtClean="0">
                <a:latin typeface="Segoe UI" panose="020B0502040204020203" pitchFamily="34" charset="0"/>
                <a:cs typeface="Segoe UI" panose="020B0502040204020203" pitchFamily="34" charset="0"/>
              </a:rPr>
              <a:t>the </a:t>
            </a:r>
            <a:r>
              <a:rPr lang="en-CA" sz="3943" dirty="0">
                <a:latin typeface="Segoe UI" panose="020B0502040204020203" pitchFamily="34" charset="0"/>
                <a:cs typeface="Segoe UI" panose="020B0502040204020203" pitchFamily="34" charset="0"/>
              </a:rPr>
              <a:t>technologies</a:t>
            </a:r>
          </a:p>
          <a:p>
            <a:pPr marL="1619879" lvl="1" indent="-492589">
              <a:spcBef>
                <a:spcPts val="1034"/>
              </a:spcBef>
              <a:spcAft>
                <a:spcPts val="1034"/>
              </a:spcAft>
              <a:buFont typeface="Wingdings" panose="05000000000000000000" pitchFamily="2" charset="2"/>
              <a:buChar char="§"/>
              <a:defRPr/>
            </a:pPr>
            <a:r>
              <a:rPr lang="en-CA" sz="3943" dirty="0">
                <a:latin typeface="Segoe UI" panose="020B0502040204020203" pitchFamily="34" charset="0"/>
                <a:cs typeface="Segoe UI" panose="020B0502040204020203" pitchFamily="34" charset="0"/>
              </a:rPr>
              <a:t>whether a product would work well for them</a:t>
            </a:r>
          </a:p>
          <a:p>
            <a:pPr marL="1619879" lvl="1" indent="-492589">
              <a:spcBef>
                <a:spcPts val="1034"/>
              </a:spcBef>
              <a:spcAft>
                <a:spcPts val="1034"/>
              </a:spcAft>
              <a:buFont typeface="Wingdings" panose="05000000000000000000" pitchFamily="2" charset="2"/>
              <a:buChar char="§"/>
              <a:defRPr/>
            </a:pPr>
            <a:r>
              <a:rPr lang="en-CA" sz="3943" dirty="0">
                <a:latin typeface="Segoe UI" panose="020B0502040204020203" pitchFamily="34" charset="0"/>
                <a:cs typeface="Segoe UI" panose="020B0502040204020203" pitchFamily="34" charset="0"/>
              </a:rPr>
              <a:t>the prohibitive cost (over $1000 for software  or hardware)</a:t>
            </a:r>
          </a:p>
          <a:p>
            <a:pPr marL="1619879" lvl="1" indent="-492589">
              <a:spcBef>
                <a:spcPts val="1034"/>
              </a:spcBef>
              <a:spcAft>
                <a:spcPts val="1034"/>
              </a:spcAft>
              <a:buFont typeface="Wingdings" panose="05000000000000000000" pitchFamily="2" charset="2"/>
              <a:buChar char="§"/>
              <a:defRPr/>
            </a:pPr>
            <a:r>
              <a:rPr lang="en-CA" sz="3943" dirty="0">
                <a:latin typeface="Segoe UI" panose="020B0502040204020203" pitchFamily="34" charset="0"/>
                <a:cs typeface="Segoe UI" panose="020B0502040204020203" pitchFamily="34" charset="0"/>
              </a:rPr>
              <a:t>inadequate opportunities to try various technologies before purchasing them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4867414" y="13434864"/>
            <a:ext cx="13778611" cy="18518852"/>
          </a:xfrm>
          <a:prstGeom prst="rect">
            <a:avLst/>
          </a:prstGeom>
          <a:noFill/>
          <a:ln w="3175">
            <a:noFill/>
          </a:ln>
        </p:spPr>
        <p:txBody>
          <a:bodyPr wrap="square">
            <a:spAutoFit/>
          </a:bodyPr>
          <a:lstStyle/>
          <a:p>
            <a:pPr>
              <a:spcBef>
                <a:spcPts val="1034"/>
              </a:spcBef>
              <a:spcAft>
                <a:spcPts val="1034"/>
              </a:spcAft>
              <a:defRPr/>
            </a:pPr>
            <a:endParaRPr lang="en-CA" sz="3943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spcBef>
                <a:spcPts val="1034"/>
              </a:spcBef>
              <a:spcAft>
                <a:spcPts val="1034"/>
              </a:spcAft>
              <a:defRPr/>
            </a:pPr>
            <a:endParaRPr lang="en-CA" sz="3943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742895" indent="-742895">
              <a:spcBef>
                <a:spcPts val="1034"/>
              </a:spcBef>
              <a:spcAft>
                <a:spcPts val="1034"/>
              </a:spcAft>
              <a:buFont typeface="+mj-lt"/>
              <a:buAutoNum type="arabicPeriod"/>
              <a:defRPr/>
            </a:pPr>
            <a:r>
              <a:rPr lang="en-CA" sz="3943" b="1" dirty="0">
                <a:latin typeface="Segoe UI" panose="020B0502040204020203" pitchFamily="34" charset="0"/>
                <a:cs typeface="Segoe UI" panose="020B0502040204020203" pitchFamily="34" charset="0"/>
              </a:rPr>
              <a:t>Built-in Accessibility Features</a:t>
            </a:r>
          </a:p>
          <a:p>
            <a:pPr marL="571458" indent="-571458">
              <a:spcBef>
                <a:spcPts val="1034"/>
              </a:spcBef>
              <a:spcAft>
                <a:spcPts val="1034"/>
              </a:spcAft>
              <a:buFont typeface="Wingdings" panose="05000000000000000000" pitchFamily="2" charset="2"/>
              <a:buChar char="§"/>
              <a:defRPr/>
            </a:pPr>
            <a:r>
              <a:rPr lang="en-CA" sz="3943" dirty="0" smtClean="0">
                <a:latin typeface="Segoe UI" panose="020B0502040204020203" pitchFamily="34" charset="0"/>
                <a:cs typeface="Segoe UI" panose="020B0502040204020203" pitchFamily="34" charset="0"/>
              </a:rPr>
              <a:t>Many </a:t>
            </a:r>
            <a:r>
              <a:rPr lang="en-CA" sz="3943" dirty="0">
                <a:latin typeface="Segoe UI" panose="020B0502040204020203" pitchFamily="34" charset="0"/>
                <a:cs typeface="Segoe UI" panose="020B0502040204020203" pitchFamily="34" charset="0"/>
              </a:rPr>
              <a:t>technologies have built-in features that can benefit anyone</a:t>
            </a:r>
          </a:p>
          <a:p>
            <a:pPr marL="571458" indent="-571458">
              <a:spcBef>
                <a:spcPts val="1034"/>
              </a:spcBef>
              <a:spcAft>
                <a:spcPts val="1034"/>
              </a:spcAft>
              <a:buFont typeface="Wingdings" panose="05000000000000000000" pitchFamily="2" charset="2"/>
              <a:buChar char="§"/>
              <a:defRPr/>
            </a:pPr>
            <a:r>
              <a:rPr lang="en-CA" sz="3943" dirty="0">
                <a:latin typeface="Segoe UI" panose="020B0502040204020203" pitchFamily="34" charset="0"/>
                <a:cs typeface="Segoe UI" panose="020B0502040204020203" pitchFamily="34" charset="0"/>
              </a:rPr>
              <a:t>In 2012, we reviewed the built-in accessibility features </a:t>
            </a:r>
            <a:r>
              <a:rPr lang="en-CA" sz="3943" dirty="0" smtClean="0">
                <a:latin typeface="Segoe UI" panose="020B0502040204020203" pitchFamily="34" charset="0"/>
                <a:cs typeface="Segoe UI" panose="020B0502040204020203" pitchFamily="34" charset="0"/>
              </a:rPr>
              <a:t>for Macintosh</a:t>
            </a:r>
            <a:r>
              <a:rPr lang="en-CA" sz="3943" dirty="0"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en-CA" sz="3943" dirty="0" smtClean="0">
                <a:latin typeface="Segoe UI" panose="020B0502040204020203" pitchFamily="34" charset="0"/>
                <a:cs typeface="Segoe UI" panose="020B0502040204020203" pitchFamily="34" charset="0"/>
              </a:rPr>
              <a:t>Windows, and </a:t>
            </a:r>
            <a:r>
              <a:rPr lang="en-CA" sz="3943" dirty="0">
                <a:latin typeface="Segoe UI" panose="020B0502040204020203" pitchFamily="34" charset="0"/>
                <a:cs typeface="Segoe UI" panose="020B0502040204020203" pitchFamily="34" charset="0"/>
              </a:rPr>
              <a:t>mobile Apple operating systems and added these to the database</a:t>
            </a:r>
          </a:p>
          <a:p>
            <a:pPr marL="571458" indent="-571458">
              <a:spcBef>
                <a:spcPts val="1034"/>
              </a:spcBef>
              <a:spcAft>
                <a:spcPts val="1034"/>
              </a:spcAft>
              <a:buFont typeface="Wingdings" panose="05000000000000000000" pitchFamily="2" charset="2"/>
              <a:buChar char="§"/>
              <a:defRPr/>
            </a:pPr>
            <a:r>
              <a:rPr lang="en-CA" sz="3943" dirty="0">
                <a:latin typeface="Segoe UI" panose="020B0502040204020203" pitchFamily="34" charset="0"/>
                <a:cs typeface="Segoe UI" panose="020B0502040204020203" pitchFamily="34" charset="0"/>
              </a:rPr>
              <a:t>By the end of June 2016, the </a:t>
            </a:r>
            <a:r>
              <a:rPr lang="en-CA" sz="3943" dirty="0" smtClean="0">
                <a:latin typeface="Segoe UI" panose="020B0502040204020203" pitchFamily="34" charset="0"/>
                <a:cs typeface="Segoe UI" panose="020B0502040204020203" pitchFamily="34" charset="0"/>
              </a:rPr>
              <a:t>database </a:t>
            </a:r>
            <a:r>
              <a:rPr lang="en-CA" sz="3943" dirty="0">
                <a:latin typeface="Segoe UI" panose="020B0502040204020203" pitchFamily="34" charset="0"/>
                <a:cs typeface="Segoe UI" panose="020B0502040204020203" pitchFamily="34" charset="0"/>
              </a:rPr>
              <a:t>will include an updated list of built-in features for Windows, Macintosh, Android, and Apple devices including where to find these features and how to turn them on</a:t>
            </a:r>
          </a:p>
          <a:p>
            <a:pPr marL="742895" indent="-742895">
              <a:spcBef>
                <a:spcPts val="1200"/>
              </a:spcBef>
              <a:spcAft>
                <a:spcPts val="1034"/>
              </a:spcAft>
              <a:buFont typeface="+mj-lt"/>
              <a:buAutoNum type="arabicPeriod" startAt="2"/>
              <a:defRPr/>
            </a:pPr>
            <a:r>
              <a:rPr lang="en-CA" sz="3943" b="1" dirty="0">
                <a:latin typeface="Segoe UI" panose="020B0502040204020203" pitchFamily="34" charset="0"/>
                <a:cs typeface="Segoe UI" panose="020B0502040204020203" pitchFamily="34" charset="0"/>
              </a:rPr>
              <a:t>Software/Hardware/Mobile Applications</a:t>
            </a:r>
          </a:p>
          <a:p>
            <a:pPr marL="571500" indent="-571500">
              <a:spcBef>
                <a:spcPts val="1200"/>
              </a:spcBef>
              <a:spcAft>
                <a:spcPts val="1034"/>
              </a:spcAft>
              <a:buFont typeface="Wingdings" panose="05000000000000000000" pitchFamily="2" charset="2"/>
              <a:buChar char="§"/>
              <a:defRPr/>
            </a:pPr>
            <a:r>
              <a:rPr lang="en-CA" sz="3943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The database includes:</a:t>
            </a:r>
          </a:p>
          <a:p>
            <a:pPr marL="1620000" lvl="1" indent="-571500">
              <a:spcBef>
                <a:spcPts val="1200"/>
              </a:spcBef>
              <a:spcAft>
                <a:spcPts val="1034"/>
              </a:spcAft>
              <a:buFont typeface="Wingdings" panose="05000000000000000000" pitchFamily="2" charset="2"/>
              <a:buChar char="§"/>
              <a:defRPr/>
            </a:pPr>
            <a:r>
              <a:rPr lang="en-CA" sz="3943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software and hardware for Windows and </a:t>
            </a:r>
            <a:r>
              <a:rPr lang="en-CA" sz="3943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Macintosh computers </a:t>
            </a:r>
          </a:p>
          <a:p>
            <a:pPr marL="1620000" lvl="1" indent="-571500">
              <a:spcBef>
                <a:spcPts val="1200"/>
              </a:spcBef>
              <a:spcAft>
                <a:spcPts val="1034"/>
              </a:spcAft>
              <a:buFont typeface="Wingdings" panose="05000000000000000000" pitchFamily="2" charset="2"/>
              <a:buChar char="§"/>
              <a:defRPr/>
            </a:pPr>
            <a:r>
              <a:rPr lang="en-CA" sz="3943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</a:t>
            </a:r>
            <a:r>
              <a:rPr lang="en-CA" sz="3943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obile apps for Android and Apple devices</a:t>
            </a:r>
          </a:p>
          <a:p>
            <a:pPr marL="1620000" lvl="1" indent="-571500">
              <a:spcBef>
                <a:spcPts val="1200"/>
              </a:spcBef>
              <a:spcAft>
                <a:spcPts val="1034"/>
              </a:spcAft>
              <a:buFont typeface="Wingdings" panose="05000000000000000000" pitchFamily="2" charset="2"/>
              <a:buChar char="§"/>
              <a:defRPr/>
            </a:pPr>
            <a:r>
              <a:rPr lang="en-CA" sz="3943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</a:t>
            </a:r>
            <a:r>
              <a:rPr lang="en-CA" sz="3943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obile apps for Windows devices (end of June 2016)</a:t>
            </a:r>
          </a:p>
          <a:p>
            <a:pPr marL="571500" indent="-571500">
              <a:spcBef>
                <a:spcPts val="1200"/>
              </a:spcBef>
              <a:spcAft>
                <a:spcPts val="1034"/>
              </a:spcAft>
              <a:buFont typeface="Wingdings" panose="05000000000000000000" pitchFamily="2" charset="2"/>
              <a:buChar char="§"/>
              <a:defRPr/>
            </a:pPr>
            <a:r>
              <a:rPr lang="en-CA" sz="3943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All the entries in the database are either free or inexpensive ($200 CDN or less </a:t>
            </a:r>
            <a:r>
              <a:rPr lang="en-CA" sz="3943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and less than $10 </a:t>
            </a:r>
            <a:r>
              <a:rPr lang="en-CA" sz="3943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for mobile applications) and include free or limited trials</a:t>
            </a:r>
          </a:p>
          <a:p>
            <a:pPr marL="571500" indent="-571500">
              <a:spcBef>
                <a:spcPts val="1200"/>
              </a:spcBef>
              <a:spcAft>
                <a:spcPts val="1034"/>
              </a:spcAft>
              <a:buFont typeface="Wingdings" panose="05000000000000000000" pitchFamily="2" charset="2"/>
              <a:buChar char="§"/>
              <a:defRPr/>
            </a:pPr>
            <a:r>
              <a:rPr lang="en-CA" sz="3943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Each technology that </a:t>
            </a:r>
            <a:r>
              <a:rPr lang="en-CA" sz="3943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is added </a:t>
            </a:r>
            <a:r>
              <a:rPr lang="en-CA" sz="3943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to the database </a:t>
            </a:r>
            <a:r>
              <a:rPr lang="en-CA" sz="3943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is tested </a:t>
            </a:r>
            <a:r>
              <a:rPr lang="en-CA" sz="3943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by a </a:t>
            </a:r>
            <a:r>
              <a:rPr lang="en-CA" sz="3943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team member to </a:t>
            </a:r>
            <a:r>
              <a:rPr lang="en-CA" sz="3943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ensure that the program does </a:t>
            </a:r>
            <a:r>
              <a:rPr lang="en-CA" sz="3943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what it  </a:t>
            </a:r>
            <a:r>
              <a:rPr lang="en-CA" sz="3943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is intended </a:t>
            </a:r>
            <a:r>
              <a:rPr lang="en-CA" sz="3943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to </a:t>
            </a:r>
            <a:r>
              <a:rPr lang="en-CA" sz="3943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do</a:t>
            </a:r>
            <a:endParaRPr lang="en-CA" sz="3943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29" name="Table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4692348"/>
              </p:ext>
            </p:extLst>
          </p:nvPr>
        </p:nvGraphicFramePr>
        <p:xfrm>
          <a:off x="14832010" y="6730317"/>
          <a:ext cx="13804610" cy="13797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804610"/>
              </a:tblGrid>
              <a:tr h="1379765">
                <a:tc>
                  <a:txBody>
                    <a:bodyPr/>
                    <a:lstStyle/>
                    <a:p>
                      <a:pPr algn="ctr"/>
                      <a:r>
                        <a:rPr lang="en-CA" sz="8000" b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The Birth of </a:t>
                      </a:r>
                      <a:r>
                        <a:rPr lang="fr-CA" sz="8000" b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FANDI</a:t>
                      </a:r>
                      <a:endParaRPr lang="fr-CA" sz="8000" b="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56754" marR="156754" marT="78377" marB="78377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31" name="Table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52398"/>
              </p:ext>
            </p:extLst>
          </p:nvPr>
        </p:nvGraphicFramePr>
        <p:xfrm>
          <a:off x="14832000" y="13423251"/>
          <a:ext cx="13804610" cy="13797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804610"/>
              </a:tblGrid>
              <a:tr h="1379765">
                <a:tc>
                  <a:txBody>
                    <a:bodyPr/>
                    <a:lstStyle/>
                    <a:p>
                      <a:pPr algn="ctr"/>
                      <a:r>
                        <a:rPr lang="en-CA" sz="8000" b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Database</a:t>
                      </a:r>
                      <a:r>
                        <a:rPr lang="en-CA" sz="8000" b="0" baseline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Components</a:t>
                      </a:r>
                      <a:endParaRPr lang="fr-CA" sz="8000" b="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56754" marR="156754" marT="78377" marB="78377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0226520" y="6730317"/>
            <a:ext cx="184731" cy="20425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CA"/>
          </a:p>
        </p:txBody>
      </p:sp>
      <p:grpSp>
        <p:nvGrpSpPr>
          <p:cNvPr id="3" name="Group 2"/>
          <p:cNvGrpSpPr/>
          <p:nvPr/>
        </p:nvGrpSpPr>
        <p:grpSpPr>
          <a:xfrm>
            <a:off x="29270135" y="6764142"/>
            <a:ext cx="14306617" cy="17194643"/>
            <a:chOff x="29152571" y="6731560"/>
            <a:chExt cx="14306617" cy="17194643"/>
          </a:xfrm>
        </p:grpSpPr>
        <p:sp>
          <p:nvSpPr>
            <p:cNvPr id="47" name="TextBox 46"/>
            <p:cNvSpPr txBox="1"/>
            <p:nvPr/>
          </p:nvSpPr>
          <p:spPr>
            <a:xfrm>
              <a:off x="29152571" y="6731560"/>
              <a:ext cx="14306617" cy="1719464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71500" indent="-571500">
                <a:spcBef>
                  <a:spcPts val="1034"/>
                </a:spcBef>
                <a:spcAft>
                  <a:spcPts val="1034"/>
                </a:spcAft>
                <a:buFont typeface="Wingdings" panose="05000000000000000000" pitchFamily="2" charset="2"/>
                <a:buChar char="§"/>
              </a:pPr>
              <a:r>
                <a:rPr lang="en-CA" sz="3943" dirty="0" smtClean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All</a:t>
              </a:r>
              <a:r>
                <a:rPr lang="en-CA" sz="3943" dirty="0" smtClean="0">
                  <a:solidFill>
                    <a:srgbClr val="FF0000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CA" sz="3943" dirty="0" smtClean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database</a:t>
              </a:r>
              <a:r>
                <a:rPr lang="en-CA" sz="3943" dirty="0" smtClean="0">
                  <a:solidFill>
                    <a:srgbClr val="FF0000"/>
                  </a:solidFill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CA" sz="3943" dirty="0" smtClean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entries include:</a:t>
              </a:r>
            </a:p>
            <a:p>
              <a:pPr marL="1620000" lvl="1" indent="-571500">
                <a:spcBef>
                  <a:spcPts val="1034"/>
                </a:spcBef>
                <a:spcAft>
                  <a:spcPts val="1034"/>
                </a:spcAft>
                <a:buFont typeface="Wingdings" panose="05000000000000000000" pitchFamily="2" charset="2"/>
                <a:buChar char="§"/>
              </a:pPr>
              <a:r>
                <a:rPr lang="en-CA" sz="3943" dirty="0" smtClean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type </a:t>
              </a:r>
              <a:r>
                <a:rPr lang="en-CA" sz="3943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and p</a:t>
              </a:r>
              <a:r>
                <a:rPr lang="en-CA" sz="3943" dirty="0" smtClean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rice</a:t>
              </a:r>
              <a:endParaRPr lang="en-CA" sz="3943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  <a:p>
              <a:pPr marL="1620000" lvl="1" indent="-571500">
                <a:spcBef>
                  <a:spcPts val="1034"/>
                </a:spcBef>
                <a:spcAft>
                  <a:spcPts val="1034"/>
                </a:spcAft>
                <a:buFont typeface="Wingdings" panose="05000000000000000000" pitchFamily="2" charset="2"/>
                <a:buChar char="§"/>
              </a:pPr>
              <a:r>
                <a:rPr lang="en-CA" sz="3943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d</a:t>
              </a:r>
              <a:r>
                <a:rPr lang="en-CA" sz="3943" dirty="0" smtClean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eveloper and websites to find and download the product</a:t>
              </a:r>
              <a:endParaRPr lang="en-CA" sz="3943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  <a:p>
              <a:pPr marL="1620000" lvl="1" indent="-571500">
                <a:spcBef>
                  <a:spcPts val="1034"/>
                </a:spcBef>
                <a:spcAft>
                  <a:spcPts val="1034"/>
                </a:spcAft>
                <a:buFont typeface="Wingdings" panose="05000000000000000000" pitchFamily="2" charset="2"/>
                <a:buChar char="§"/>
              </a:pPr>
              <a:r>
                <a:rPr lang="en-CA" sz="3943" dirty="0" smtClean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size </a:t>
              </a:r>
              <a:r>
                <a:rPr lang="en-CA" sz="3943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and </a:t>
              </a:r>
              <a:r>
                <a:rPr lang="en-CA" sz="3943" dirty="0" smtClean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system </a:t>
              </a:r>
              <a:r>
                <a:rPr lang="en-CA" sz="3943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requirements</a:t>
              </a:r>
            </a:p>
            <a:p>
              <a:pPr marL="1620000" lvl="1" indent="-571500">
                <a:spcBef>
                  <a:spcPts val="1034"/>
                </a:spcBef>
                <a:spcAft>
                  <a:spcPts val="1034"/>
                </a:spcAft>
                <a:buFont typeface="Wingdings" panose="05000000000000000000" pitchFamily="2" charset="2"/>
                <a:buChar char="§"/>
              </a:pPr>
              <a:r>
                <a:rPr lang="en-CA" sz="3943" dirty="0" smtClean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languages </a:t>
              </a:r>
              <a:r>
                <a:rPr lang="en-CA" sz="3943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it </a:t>
              </a:r>
              <a:r>
                <a:rPr lang="en-CA" sz="3943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works </a:t>
              </a:r>
              <a:r>
                <a:rPr lang="en-CA" sz="3943" smtClean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in</a:t>
              </a:r>
            </a:p>
            <a:p>
              <a:pPr marL="1620000" lvl="1" indent="-571500">
                <a:spcBef>
                  <a:spcPts val="1034"/>
                </a:spcBef>
                <a:spcAft>
                  <a:spcPts val="1034"/>
                </a:spcAft>
                <a:buFont typeface="Wingdings" panose="05000000000000000000" pitchFamily="2" charset="2"/>
                <a:buChar char="§"/>
              </a:pPr>
              <a:r>
                <a:rPr lang="en-CA" sz="3943" smtClean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the last time the entry was updated </a:t>
              </a:r>
            </a:p>
            <a:p>
              <a:pPr marL="1620000" lvl="1" indent="-571500">
                <a:spcBef>
                  <a:spcPts val="1034"/>
                </a:spcBef>
                <a:spcAft>
                  <a:spcPts val="1034"/>
                </a:spcAft>
                <a:buFont typeface="Wingdings" panose="05000000000000000000" pitchFamily="2" charset="2"/>
                <a:buChar char="§"/>
              </a:pPr>
              <a:r>
                <a:rPr lang="en-CA" sz="3943" smtClean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a </a:t>
              </a:r>
              <a:r>
                <a:rPr lang="en-CA" sz="3943" dirty="0" smtClean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detailed </a:t>
              </a:r>
              <a:r>
                <a:rPr lang="en-CA" sz="3943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description of the </a:t>
              </a:r>
              <a:r>
                <a:rPr lang="en-CA" sz="3943" dirty="0" smtClean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program and </a:t>
              </a:r>
              <a:r>
                <a:rPr lang="en-CA" sz="3943" smtClean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its features </a:t>
              </a:r>
            </a:p>
            <a:p>
              <a:pPr marL="571500" indent="-571500">
                <a:spcBef>
                  <a:spcPts val="1034"/>
                </a:spcBef>
                <a:spcAft>
                  <a:spcPts val="1034"/>
                </a:spcAft>
                <a:buFont typeface="Wingdings" panose="05000000000000000000" pitchFamily="2" charset="2"/>
                <a:buChar char="§"/>
              </a:pPr>
              <a:r>
                <a:rPr lang="en-CA" sz="3943" smtClean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Database entries are organized alphabetically or by the type of technology an individual may need to accomplish a specific task:</a:t>
              </a:r>
            </a:p>
            <a:p>
              <a:pPr marL="2160000" lvl="1" indent="0">
                <a:spcBef>
                  <a:spcPts val="1034"/>
                </a:spcBef>
                <a:spcAft>
                  <a:spcPts val="1034"/>
                </a:spcAft>
              </a:pPr>
              <a:r>
                <a:rPr lang="en-CA" sz="3943" smtClean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	Adapted Keyboards</a:t>
              </a:r>
            </a:p>
            <a:p>
              <a:pPr marL="2160000" lvl="1" indent="0">
                <a:spcBef>
                  <a:spcPts val="1034"/>
                </a:spcBef>
                <a:spcAft>
                  <a:spcPts val="1034"/>
                </a:spcAft>
              </a:pPr>
              <a:r>
                <a:rPr lang="en-CA" sz="3943" smtClean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n-CA" sz="3943" dirty="0" smtClean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	Dictionary/Reference</a:t>
              </a:r>
            </a:p>
            <a:p>
              <a:pPr marL="2160000" lvl="1" indent="0">
                <a:spcBef>
                  <a:spcPts val="1034"/>
                </a:spcBef>
                <a:spcAft>
                  <a:spcPts val="1034"/>
                </a:spcAft>
              </a:pPr>
              <a:r>
                <a:rPr lang="en-CA" sz="3943" dirty="0" smtClean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	Organization/Productivity</a:t>
              </a:r>
            </a:p>
            <a:p>
              <a:pPr marL="2160000" lvl="1" indent="0">
                <a:spcBef>
                  <a:spcPts val="1034"/>
                </a:spcBef>
                <a:spcAft>
                  <a:spcPts val="1034"/>
                </a:spcAft>
              </a:pPr>
              <a:r>
                <a:rPr lang="en-CA" sz="3943" dirty="0" smtClean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	Alternative Mice</a:t>
              </a:r>
              <a:endParaRPr lang="en-CA" sz="3943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  <a:p>
              <a:pPr marL="2160000" lvl="1" indent="0">
                <a:spcBef>
                  <a:spcPts val="1034"/>
                </a:spcBef>
                <a:spcAft>
                  <a:spcPts val="1034"/>
                </a:spcAft>
              </a:pPr>
              <a:r>
                <a:rPr lang="en-CA" sz="3943" dirty="0" smtClean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	Dictation</a:t>
              </a:r>
              <a:endParaRPr lang="en-CA" sz="3943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  <a:p>
              <a:pPr marL="2160000" lvl="1" indent="0">
                <a:spcBef>
                  <a:spcPts val="1034"/>
                </a:spcBef>
                <a:spcAft>
                  <a:spcPts val="1034"/>
                </a:spcAft>
              </a:pPr>
              <a:r>
                <a:rPr lang="en-CA" sz="3943" dirty="0" smtClean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	Magnification</a:t>
              </a:r>
            </a:p>
            <a:p>
              <a:pPr marL="2160000" lvl="1" indent="0">
                <a:spcBef>
                  <a:spcPts val="1034"/>
                </a:spcBef>
                <a:spcAft>
                  <a:spcPts val="1034"/>
                </a:spcAft>
              </a:pPr>
              <a:r>
                <a:rPr lang="en-CA" sz="3943" dirty="0" smtClean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	Scanning </a:t>
              </a:r>
              <a:r>
                <a:rPr lang="en-CA" sz="3943" dirty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and Optical Character Recognition (</a:t>
              </a:r>
              <a:r>
                <a:rPr lang="en-CA" sz="3943" dirty="0" smtClean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OCR)</a:t>
              </a:r>
              <a:endParaRPr lang="en-CA" sz="3943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  <a:p>
              <a:pPr marL="2160000" lvl="1" indent="0">
                <a:spcBef>
                  <a:spcPts val="1034"/>
                </a:spcBef>
                <a:spcAft>
                  <a:spcPts val="1034"/>
                </a:spcAft>
              </a:pPr>
              <a:r>
                <a:rPr lang="en-CA" sz="3943" dirty="0" smtClean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	Screen Reading</a:t>
              </a:r>
              <a:endParaRPr lang="en-CA" sz="3943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  <a:p>
              <a:pPr marL="2160000" lvl="1" indent="0">
                <a:spcBef>
                  <a:spcPts val="1034"/>
                </a:spcBef>
                <a:spcAft>
                  <a:spcPts val="1034"/>
                </a:spcAft>
              </a:pPr>
              <a:r>
                <a:rPr lang="en-CA" sz="3943" dirty="0" smtClean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	Writing</a:t>
              </a:r>
              <a:endParaRPr lang="en-CA" sz="3943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  <a:p>
              <a:pPr marL="2160000" lvl="1" indent="0">
                <a:spcBef>
                  <a:spcPts val="1034"/>
                </a:spcBef>
                <a:spcAft>
                  <a:spcPts val="1034"/>
                </a:spcAft>
              </a:pPr>
              <a:r>
                <a:rPr lang="en-CA" sz="3943" dirty="0" smtClean="0">
                  <a:latin typeface="Segoe UI" panose="020B0502040204020203" pitchFamily="34" charset="0"/>
                  <a:ea typeface="Segoe UI" panose="020B0502040204020203" pitchFamily="34" charset="0"/>
                  <a:cs typeface="Segoe UI" panose="020B0502040204020203" pitchFamily="34" charset="0"/>
                </a:rPr>
                <a:t> 	Other</a:t>
              </a:r>
              <a:endParaRPr lang="fr-CA" sz="3943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pic>
          <p:nvPicPr>
            <p:cNvPr id="1026" name="Picture 2" descr="http://www.adaptech.org/pix/keyboard.GIF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957994" y="15438609"/>
              <a:ext cx="653216" cy="653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http://www.adaptech.org/pix/dictionary.png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957994" y="16091825"/>
              <a:ext cx="706610" cy="7066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0" name="Picture 6" descr="http://www.adaptech.org/pix/organization.png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957994" y="17061092"/>
              <a:ext cx="553745" cy="5537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2" name="Picture 8" descr="http://www.adaptech.org/pix/alt%20mouse.GIF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957994" y="17721191"/>
              <a:ext cx="514997" cy="5149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30957994" y="18656112"/>
              <a:ext cx="583909" cy="583909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30957994" y="19570609"/>
              <a:ext cx="620249" cy="620249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30957994" y="20469086"/>
              <a:ext cx="558703" cy="558703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30976555" y="21306017"/>
              <a:ext cx="616093" cy="603771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30957994" y="22147882"/>
              <a:ext cx="670227" cy="670227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30957994" y="23040070"/>
              <a:ext cx="566944" cy="566944"/>
            </a:xfrm>
            <a:prstGeom prst="rect">
              <a:avLst/>
            </a:prstGeom>
          </p:spPr>
        </p:pic>
      </p:grpSp>
      <p:graphicFrame>
        <p:nvGraphicFramePr>
          <p:cNvPr id="42" name="Table 4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1869"/>
              </p:ext>
            </p:extLst>
          </p:nvPr>
        </p:nvGraphicFramePr>
        <p:xfrm>
          <a:off x="29171654" y="24065139"/>
          <a:ext cx="13804610" cy="13797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804610"/>
              </a:tblGrid>
              <a:tr h="1379765">
                <a:tc>
                  <a:txBody>
                    <a:bodyPr/>
                    <a:lstStyle/>
                    <a:p>
                      <a:pPr algn="ctr"/>
                      <a:r>
                        <a:rPr lang="en-CA" sz="7800" b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Some</a:t>
                      </a:r>
                      <a:r>
                        <a:rPr lang="en-CA" sz="7800" b="0" baseline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CA" sz="7800" b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of </a:t>
                      </a:r>
                      <a:r>
                        <a:rPr lang="en-CA" sz="7800" b="0" dirty="0" err="1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Adaptech’s</a:t>
                      </a:r>
                      <a:r>
                        <a:rPr lang="en-CA" sz="7800" b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Favourites</a:t>
                      </a:r>
                      <a:endParaRPr lang="fr-CA" sz="7800" b="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56754" marR="156754" marT="78377" marB="78377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4" name="TextBox 43"/>
          <p:cNvSpPr txBox="1"/>
          <p:nvPr/>
        </p:nvSpPr>
        <p:spPr>
          <a:xfrm>
            <a:off x="38003514" y="25905600"/>
            <a:ext cx="4882646" cy="5729774"/>
          </a:xfrm>
          <a:prstGeom prst="rect">
            <a:avLst/>
          </a:prstGeom>
          <a:noFill/>
          <a:ln w="3175">
            <a:noFill/>
          </a:ln>
        </p:spPr>
        <p:txBody>
          <a:bodyPr wrap="square">
            <a:spAutoFit/>
          </a:bodyPr>
          <a:lstStyle/>
          <a:p>
            <a:pPr>
              <a:spcBef>
                <a:spcPts val="1600"/>
              </a:spcBef>
              <a:spcAft>
                <a:spcPts val="1600"/>
              </a:spcAft>
              <a:defRPr/>
            </a:pPr>
            <a:r>
              <a:rPr lang="en-CA" sz="3940"/>
              <a:t>Notability</a:t>
            </a:r>
            <a:endParaRPr lang="fr-CA" sz="394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spcBef>
                <a:spcPts val="1600"/>
              </a:spcBef>
              <a:spcAft>
                <a:spcPts val="1600"/>
              </a:spcAft>
              <a:defRPr/>
            </a:pPr>
            <a:r>
              <a:rPr lang="fr-CA" sz="394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OmniPage</a:t>
            </a:r>
          </a:p>
          <a:p>
            <a:pPr>
              <a:spcBef>
                <a:spcPts val="1600"/>
              </a:spcBef>
              <a:spcAft>
                <a:spcPts val="1600"/>
              </a:spcAft>
              <a:defRPr/>
            </a:pPr>
            <a:r>
              <a:rPr lang="fr-CA" sz="394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TextAloud 3</a:t>
            </a:r>
          </a:p>
          <a:p>
            <a:pPr>
              <a:spcBef>
                <a:spcPts val="1600"/>
              </a:spcBef>
              <a:spcAft>
                <a:spcPts val="1600"/>
              </a:spcAft>
              <a:defRPr/>
            </a:pPr>
            <a:r>
              <a:rPr lang="fr-CA" sz="394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Voice Dream Reader</a:t>
            </a:r>
          </a:p>
          <a:p>
            <a:pPr>
              <a:spcBef>
                <a:spcPts val="1600"/>
              </a:spcBef>
              <a:spcAft>
                <a:spcPts val="1600"/>
              </a:spcAft>
              <a:defRPr/>
            </a:pPr>
            <a:r>
              <a:rPr lang="fr-CA" sz="394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VuPoint Magic </a:t>
            </a:r>
            <a:r>
              <a:rPr lang="fr-CA" sz="394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Wand</a:t>
            </a:r>
            <a:endParaRPr lang="fr-CA" sz="394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spcBef>
                <a:spcPts val="1600"/>
              </a:spcBef>
              <a:spcAft>
                <a:spcPts val="1600"/>
              </a:spcAft>
              <a:defRPr/>
            </a:pPr>
            <a:r>
              <a:rPr lang="fr-CA" sz="394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WordQ</a:t>
            </a:r>
            <a:endParaRPr lang="fr-CA" sz="394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0474306" y="25905149"/>
            <a:ext cx="6222401" cy="58190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600"/>
              </a:spcBef>
              <a:spcAft>
                <a:spcPts val="1600"/>
              </a:spcAft>
            </a:pPr>
            <a:r>
              <a:rPr lang="fr-CA" sz="394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ABBYY PDF Transformer</a:t>
            </a:r>
          </a:p>
          <a:p>
            <a:pPr>
              <a:spcBef>
                <a:spcPts val="1600"/>
              </a:spcBef>
              <a:spcAft>
                <a:spcPts val="1600"/>
              </a:spcAft>
            </a:pPr>
            <a:r>
              <a:rPr lang="fr-CA" sz="394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Dragon Naturally Speaking</a:t>
            </a:r>
          </a:p>
          <a:p>
            <a:pPr>
              <a:spcBef>
                <a:spcPts val="1600"/>
              </a:spcBef>
              <a:spcAft>
                <a:spcPts val="1600"/>
              </a:spcAft>
            </a:pPr>
            <a:r>
              <a:rPr lang="fr-CA" sz="394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Evernote</a:t>
            </a:r>
            <a:endParaRPr lang="en-CA" sz="3940" smtClean="0"/>
          </a:p>
          <a:p>
            <a:pPr>
              <a:spcBef>
                <a:spcPts val="1600"/>
              </a:spcBef>
              <a:spcAft>
                <a:spcPts val="1600"/>
              </a:spcAft>
            </a:pPr>
            <a:r>
              <a:rPr lang="fr-CA" sz="394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Inspiration</a:t>
            </a:r>
            <a:endParaRPr lang="en-CA" sz="3940"/>
          </a:p>
          <a:p>
            <a:pPr>
              <a:spcBef>
                <a:spcPts val="1600"/>
              </a:spcBef>
              <a:spcAft>
                <a:spcPts val="1600"/>
              </a:spcAft>
              <a:defRPr/>
            </a:pPr>
            <a:r>
              <a:rPr lang="fr-CA" sz="394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Lexibar</a:t>
            </a:r>
          </a:p>
          <a:p>
            <a:pPr>
              <a:spcBef>
                <a:spcPts val="1600"/>
              </a:spcBef>
              <a:spcAft>
                <a:spcPts val="1600"/>
              </a:spcAft>
              <a:defRPr/>
            </a:pPr>
            <a:r>
              <a:rPr lang="fr-CA" sz="394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Livescribe </a:t>
            </a:r>
            <a:r>
              <a:rPr lang="fr-CA" sz="394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Smartpen</a:t>
            </a:r>
          </a:p>
        </p:txBody>
      </p:sp>
      <p:pic>
        <p:nvPicPr>
          <p:cNvPr id="1034" name="Picture 10" descr="Notability's Profile Photo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89063" y="25940673"/>
            <a:ext cx="733744" cy="733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7158606" y="28814663"/>
            <a:ext cx="733744" cy="733744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9624756" y="25940673"/>
            <a:ext cx="735472" cy="76371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2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047442" y="26747963"/>
            <a:ext cx="1016985" cy="987488"/>
          </a:xfrm>
          <a:prstGeom prst="rect">
            <a:avLst/>
          </a:prstGeom>
        </p:spPr>
      </p:pic>
      <p:pic>
        <p:nvPicPr>
          <p:cNvPr id="1038" name="Picture 14" descr="Echo Smartpen with USB and laptop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2708" y="30826105"/>
            <a:ext cx="1160905" cy="803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36943987" y="29860232"/>
            <a:ext cx="1040717" cy="656104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2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982309" y="27698531"/>
            <a:ext cx="1002395" cy="1065135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29393922" y="28744768"/>
            <a:ext cx="966306" cy="966306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29278248" y="27932099"/>
            <a:ext cx="1110272" cy="708970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29427931" y="26833928"/>
            <a:ext cx="1065539" cy="1022340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2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982309" y="30687492"/>
            <a:ext cx="1082118" cy="1167753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3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278248" y="29711658"/>
            <a:ext cx="1080384" cy="1080384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3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421101" y="31285885"/>
            <a:ext cx="3541490" cy="1217388"/>
          </a:xfrm>
          <a:prstGeom prst="rect">
            <a:avLst/>
          </a:prstGeom>
        </p:spPr>
      </p:pic>
      <p:sp>
        <p:nvSpPr>
          <p:cNvPr id="72" name="TextBox 71"/>
          <p:cNvSpPr txBox="1"/>
          <p:nvPr/>
        </p:nvSpPr>
        <p:spPr>
          <a:xfrm>
            <a:off x="14863733" y="6713318"/>
            <a:ext cx="13778611" cy="6493252"/>
          </a:xfrm>
          <a:prstGeom prst="rect">
            <a:avLst/>
          </a:prstGeom>
          <a:noFill/>
          <a:ln w="3175">
            <a:noFill/>
          </a:ln>
        </p:spPr>
        <p:txBody>
          <a:bodyPr>
            <a:spAutoFit/>
          </a:bodyPr>
          <a:lstStyle/>
          <a:p>
            <a:pPr algn="ctr">
              <a:defRPr/>
            </a:pPr>
            <a:endParaRPr lang="fr-CA" sz="3276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ctr">
              <a:defRPr/>
            </a:pPr>
            <a:endParaRPr lang="fr-CA" sz="3276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ctr">
              <a:defRPr/>
            </a:pPr>
            <a:endParaRPr lang="fr-CA" sz="3276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492589" indent="-492589">
              <a:spcBef>
                <a:spcPts val="1034"/>
              </a:spcBef>
              <a:spcAft>
                <a:spcPts val="1034"/>
              </a:spcAft>
              <a:buFont typeface="Wingdings" panose="05000000000000000000" pitchFamily="2" charset="2"/>
              <a:buChar char="§"/>
              <a:defRPr/>
            </a:pPr>
            <a:r>
              <a:rPr lang="en-US" sz="3943" dirty="0" smtClean="0">
                <a:latin typeface="Segoe UI" panose="020B0502040204020203" pitchFamily="34" charset="0"/>
                <a:cs typeface="Segoe UI" panose="020B0502040204020203" pitchFamily="34" charset="0"/>
              </a:rPr>
              <a:t>Remove the</a:t>
            </a:r>
            <a:r>
              <a:rPr lang="en-CA" sz="3943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CA" sz="3943" dirty="0">
                <a:latin typeface="Segoe UI" panose="020B0502040204020203" pitchFamily="34" charset="0"/>
                <a:cs typeface="Segoe UI" panose="020B0502040204020203" pitchFamily="34" charset="0"/>
              </a:rPr>
              <a:t>barriers </a:t>
            </a:r>
            <a:r>
              <a:rPr lang="en-CA" sz="3943" dirty="0" smtClean="0">
                <a:latin typeface="Segoe UI" panose="020B0502040204020203" pitchFamily="34" charset="0"/>
                <a:cs typeface="Segoe UI" panose="020B0502040204020203" pitchFamily="34" charset="0"/>
              </a:rPr>
              <a:t>that students faced in obtaining needed technologies</a:t>
            </a:r>
          </a:p>
          <a:p>
            <a:pPr marL="492589" indent="-492589">
              <a:spcBef>
                <a:spcPts val="1034"/>
              </a:spcBef>
              <a:spcAft>
                <a:spcPts val="1034"/>
              </a:spcAft>
              <a:buFont typeface="Wingdings" panose="05000000000000000000" pitchFamily="2" charset="2"/>
              <a:buChar char="§"/>
              <a:defRPr/>
            </a:pPr>
            <a:r>
              <a:rPr lang="en-CA" sz="3943" dirty="0">
                <a:latin typeface="Segoe UI" panose="020B0502040204020203" pitchFamily="34" charset="0"/>
                <a:cs typeface="Segoe UI" panose="020B0502040204020203" pitchFamily="34" charset="0"/>
              </a:rPr>
              <a:t>Share </a:t>
            </a:r>
            <a:r>
              <a:rPr lang="en-CA" sz="3943" dirty="0" smtClean="0">
                <a:latin typeface="Segoe UI" panose="020B0502040204020203" pitchFamily="34" charset="0"/>
                <a:cs typeface="Segoe UI" panose="020B0502040204020203" pitchFamily="34" charset="0"/>
              </a:rPr>
              <a:t>creative </a:t>
            </a:r>
            <a:r>
              <a:rPr lang="en-CA" sz="3943" dirty="0">
                <a:latin typeface="Segoe UI" panose="020B0502040204020203" pitchFamily="34" charset="0"/>
                <a:cs typeface="Segoe UI" panose="020B0502040204020203" pitchFamily="34" charset="0"/>
              </a:rPr>
              <a:t>applications of inexpensive</a:t>
            </a:r>
            <a:r>
              <a:rPr lang="en-CA" sz="3943" dirty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CA" sz="3943" dirty="0" smtClean="0">
                <a:latin typeface="Segoe UI" panose="020B0502040204020203" pitchFamily="34" charset="0"/>
                <a:cs typeface="Segoe UI" panose="020B0502040204020203" pitchFamily="34" charset="0"/>
              </a:rPr>
              <a:t>general-use </a:t>
            </a:r>
            <a:r>
              <a:rPr lang="en-CA" sz="3943" dirty="0">
                <a:latin typeface="Segoe UI" panose="020B0502040204020203" pitchFamily="34" charset="0"/>
                <a:cs typeface="Segoe UI" panose="020B0502040204020203" pitchFamily="34" charset="0"/>
              </a:rPr>
              <a:t>technology </a:t>
            </a:r>
            <a:r>
              <a:rPr lang="en-CA" sz="3943" dirty="0" smtClean="0">
                <a:latin typeface="Segoe UI" panose="020B0502040204020203" pitchFamily="34" charset="0"/>
                <a:cs typeface="Segoe UI" panose="020B0502040204020203" pitchFamily="34" charset="0"/>
              </a:rPr>
              <a:t>with </a:t>
            </a:r>
            <a:r>
              <a:rPr lang="en-CA" sz="3943" dirty="0">
                <a:latin typeface="Segoe UI" panose="020B0502040204020203" pitchFamily="34" charset="0"/>
                <a:cs typeface="Segoe UI" panose="020B0502040204020203" pitchFamily="34" charset="0"/>
              </a:rPr>
              <a:t>other students who might find them </a:t>
            </a:r>
            <a:r>
              <a:rPr lang="en-CA" sz="3943" dirty="0" smtClean="0">
                <a:latin typeface="Segoe UI" panose="020B0502040204020203" pitchFamily="34" charset="0"/>
                <a:cs typeface="Segoe UI" panose="020B0502040204020203" pitchFamily="34" charset="0"/>
              </a:rPr>
              <a:t>useful</a:t>
            </a:r>
            <a:endParaRPr lang="en-CA" sz="3943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492589" indent="-492589">
              <a:spcBef>
                <a:spcPts val="1034"/>
              </a:spcBef>
              <a:spcAft>
                <a:spcPts val="1034"/>
              </a:spcAft>
              <a:buFont typeface="Wingdings" panose="05000000000000000000" pitchFamily="2" charset="2"/>
              <a:buChar char="§"/>
              <a:defRPr/>
            </a:pPr>
            <a:r>
              <a:rPr lang="en-CA" sz="3943" dirty="0" smtClean="0">
                <a:latin typeface="Segoe UI" panose="020B0502040204020203" pitchFamily="34" charset="0"/>
                <a:cs typeface="Segoe UI" panose="020B0502040204020203" pitchFamily="34" charset="0"/>
              </a:rPr>
              <a:t>Provide students with short-term solutions and the option of trying </a:t>
            </a:r>
            <a:r>
              <a:rPr lang="en-CA" sz="3943" dirty="0">
                <a:latin typeface="Segoe UI" panose="020B0502040204020203" pitchFamily="34" charset="0"/>
                <a:cs typeface="Segoe UI" panose="020B0502040204020203" pitchFamily="34" charset="0"/>
              </a:rPr>
              <a:t>out different </a:t>
            </a:r>
            <a:r>
              <a:rPr lang="en-CA" sz="3943" dirty="0" smtClean="0">
                <a:latin typeface="Segoe UI" panose="020B0502040204020203" pitchFamily="34" charset="0"/>
                <a:cs typeface="Segoe UI" panose="020B0502040204020203" pitchFamily="34" charset="0"/>
              </a:rPr>
              <a:t>technologies</a:t>
            </a:r>
            <a:endParaRPr lang="en-US" sz="3943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630000" y="28090256"/>
            <a:ext cx="1337022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3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For more information and to access the database</a:t>
            </a:r>
            <a:r>
              <a:rPr lang="en-CA" sz="3600" smtClean="0">
                <a:latin typeface="Segoe UI" panose="020B0502040204020203" pitchFamily="34" charset="0"/>
                <a:cs typeface="Segoe UI" panose="020B0502040204020203" pitchFamily="34" charset="0"/>
              </a:rPr>
              <a:t>:  </a:t>
            </a:r>
          </a:p>
          <a:p>
            <a:r>
              <a:rPr lang="en-CA" sz="3600" smtClean="0">
                <a:latin typeface="Segoe UI" panose="020B0502040204020203" pitchFamily="34" charset="0"/>
                <a:cs typeface="Segoe UI" panose="020B0502040204020203" pitchFamily="34" charset="0"/>
              </a:rPr>
              <a:t>English: </a:t>
            </a:r>
            <a:r>
              <a:rPr lang="en-CA" sz="3600" smtClean="0">
                <a:latin typeface="Segoe UI" panose="020B0502040204020203" pitchFamily="34" charset="0"/>
                <a:cs typeface="Segoe UI" panose="020B0502040204020203" pitchFamily="34" charset="0"/>
                <a:hlinkClick r:id="rId32"/>
              </a:rPr>
              <a:t>http://www.adaptech.org/downloads</a:t>
            </a:r>
            <a:r>
              <a:rPr lang="en-CA" sz="360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</a:p>
          <a:p>
            <a:r>
              <a:rPr lang="en-CA" sz="3600" smtClean="0">
                <a:latin typeface="Segoe UI" panose="020B0502040204020203" pitchFamily="34" charset="0"/>
                <a:cs typeface="Segoe UI" panose="020B0502040204020203" pitchFamily="34" charset="0"/>
              </a:rPr>
              <a:t>French: </a:t>
            </a:r>
            <a:r>
              <a:rPr lang="en-CA" sz="3600" smtClean="0">
                <a:latin typeface="Segoe UI" panose="020B0502040204020203" pitchFamily="34" charset="0"/>
                <a:cs typeface="Segoe UI" panose="020B0502040204020203" pitchFamily="34" charset="0"/>
                <a:hlinkClick r:id="rId33"/>
              </a:rPr>
              <a:t>http</a:t>
            </a:r>
            <a:r>
              <a:rPr lang="en-CA" sz="3600" dirty="0">
                <a:latin typeface="Segoe UI" panose="020B0502040204020203" pitchFamily="34" charset="0"/>
                <a:cs typeface="Segoe UI" panose="020B0502040204020203" pitchFamily="34" charset="0"/>
                <a:hlinkClick r:id="rId33"/>
              </a:rPr>
              <a:t>://www.adaptech.org/fr/telechargement</a:t>
            </a:r>
            <a:r>
              <a:rPr lang="en-CA" sz="36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</a:p>
        </p:txBody>
      </p:sp>
      <p:pic>
        <p:nvPicPr>
          <p:cNvPr id="60" name="Picture 59" descr="Cégep André-Laurendeau logo"/>
          <p:cNvPicPr>
            <a:picLocks noChangeAspect="1" noChangeArrowheads="1"/>
          </p:cNvPicPr>
          <p:nvPr/>
        </p:nvPicPr>
        <p:blipFill>
          <a:blip r:embed="rId3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565514" y="31394291"/>
            <a:ext cx="4145628" cy="1165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" name="Picture 2" descr="Creative Commons License symbol for Attribution - Non Commercia l- No Derivatives 4.0 International. Copyright is &#10;http://creativecommons.org/about &#10;" title="Creative Commons License symbol"/>
          <p:cNvPicPr>
            <a:picLocks noChangeAspect="1" noChangeArrowheads="1"/>
          </p:cNvPicPr>
          <p:nvPr/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91617" y="31576085"/>
            <a:ext cx="3217692" cy="11191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8957</TotalTime>
  <Words>545</Words>
  <Application>Microsoft Office PowerPoint</Application>
  <PresentationFormat>Custom</PresentationFormat>
  <Paragraphs>85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Title</vt:lpstr>
    </vt:vector>
  </TitlesOfParts>
  <Company>TRADINTEK - Services linguistiques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TRA6053 - Méthodologie et outils de la localisation II</dc:title>
  <dc:creator>Christian Mayer</dc:creator>
  <cp:lastModifiedBy>Admin</cp:lastModifiedBy>
  <cp:revision>586</cp:revision>
  <dcterms:created xsi:type="dcterms:W3CDTF">2002-08-29T15:31:57Z</dcterms:created>
  <dcterms:modified xsi:type="dcterms:W3CDTF">2017-10-17T15:48:56Z</dcterms:modified>
</cp:coreProperties>
</file>